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3" r:id="rId4"/>
    <p:sldId id="264" r:id="rId5"/>
    <p:sldId id="265" r:id="rId6"/>
    <p:sldId id="267" r:id="rId7"/>
    <p:sldId id="268" r:id="rId8"/>
    <p:sldId id="266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797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D6AC76-6E78-4E82-B523-3BC71D5CA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38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236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1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898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796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915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50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05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499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182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9C4A8-5404-420C-8D94-E2B33690A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6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39904-C2C6-4B90-8E72-054E0673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F233E-3B60-4136-80D7-D73AB761E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3C64D-BDC6-4C7C-BFE5-32B162CF1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C6864-EE49-4A0C-9BD9-A04ED8967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3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8845-4120-41A4-B2F5-0E111E8B9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9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05923-6C73-48AA-A5E4-2358756A4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3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D5052-492A-4153-87BA-98E6E8668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9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C719-6ED7-4172-9B0B-30DD8FC5D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C22C7-FC06-481F-ACE8-EC6F9718C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4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94210-D990-4631-B665-814621015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0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FF4289-493C-4FCD-BE42-D6D707771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hisl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ghisler.com/images/top.logo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175" y="1447800"/>
            <a:ext cx="32956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2600" y="2438400"/>
            <a:ext cx="5638800" cy="3962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404938"/>
            <a:ext cx="4219575" cy="4924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6076" y="2438400"/>
            <a:ext cx="3924300" cy="20002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90600" y="5029200"/>
            <a:ext cx="3581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4600" y="1423749"/>
            <a:ext cx="41148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Create Checksum File(s)</a:t>
            </a:r>
            <a:endParaRPr lang="en-US" b="1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69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677" y="1600200"/>
            <a:ext cx="5758646" cy="4267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5562" y="2209800"/>
            <a:ext cx="3952875" cy="1552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9875" y="4333875"/>
            <a:ext cx="3524250" cy="195262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514600" y="1423749"/>
            <a:ext cx="41148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Create Checksum File(s)</a:t>
            </a:r>
            <a:endParaRPr lang="en-US" b="1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97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2044376"/>
            <a:ext cx="3048000" cy="1219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2028825"/>
            <a:ext cx="3124200" cy="1247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5087" y="2790825"/>
            <a:ext cx="3933825" cy="1476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099" y="4458235"/>
            <a:ext cx="7543800" cy="17621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52800" y="1447800"/>
            <a:ext cx="2438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Compare contents</a:t>
            </a:r>
            <a:endParaRPr lang="en-US" b="1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18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700" y="2265785"/>
            <a:ext cx="6324600" cy="37719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52800" y="1447800"/>
            <a:ext cx="2438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Compare Directories</a:t>
            </a:r>
            <a:endParaRPr lang="en-US" b="1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4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1580" y="2049946"/>
            <a:ext cx="6248400" cy="44259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52800" y="1447800"/>
            <a:ext cx="2438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Multi-Rename Tools</a:t>
            </a:r>
            <a:endParaRPr lang="en-US" b="1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14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458686"/>
            <a:ext cx="6858000" cy="48577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29200" y="1905000"/>
            <a:ext cx="152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0650" y="3675063"/>
            <a:ext cx="6362700" cy="2752725"/>
          </a:xfrm>
          <a:prstGeom prst="rect">
            <a:avLst/>
          </a:prstGeom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98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0700" y="2280720"/>
            <a:ext cx="5562600" cy="40957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52800" y="1592983"/>
            <a:ext cx="2438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Find text in files</a:t>
            </a:r>
            <a:endParaRPr lang="en-US" b="1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8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9425" y="2650331"/>
            <a:ext cx="3105150" cy="25146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52800" y="1592983"/>
            <a:ext cx="2438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Net</a:t>
            </a:r>
            <a:endParaRPr lang="en-US" b="1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4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752</TotalTime>
  <Words>73</Words>
  <Application>Microsoft Office PowerPoint</Application>
  <PresentationFormat>On-screen Show (4:3)</PresentationFormat>
  <Paragraphs>43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74</cp:revision>
  <dcterms:created xsi:type="dcterms:W3CDTF">2008-08-03T16:05:36Z</dcterms:created>
  <dcterms:modified xsi:type="dcterms:W3CDTF">2014-09-03T03:49:11Z</dcterms:modified>
</cp:coreProperties>
</file>