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4" r:id="rId2"/>
    <p:sldId id="295" r:id="rId3"/>
    <p:sldId id="296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71D9B5-B460-4477-AFBA-180CA24FC3D4}" type="datetimeFigureOut">
              <a:rPr lang="en-US"/>
              <a:pPr>
                <a:defRPr/>
              </a:pPr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BA0C7FD-610C-4C57-8A3A-2CED0B436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2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C4DADD0-1951-4AE4-8ED8-8988EC082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462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925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61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58F95-E21D-4C3D-859C-5C7A9577BC37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0D915-80D7-4A17-AB04-A0A892232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4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89D3D-37E7-4566-BAF5-A6D0AE2449F4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063CB-E1CB-4655-9F0C-0C10BC15B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FC733-7285-44F5-A878-8D7CE613B481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A727D-2F3E-4A4F-82DE-A1749145A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6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D8FB7-8C36-4813-84C3-AB71C595D0F3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9944C-5619-4E8D-9A66-E7C27943E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76728-6BCD-4923-BAD0-067F7B72ECA1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DFD7C-1B7B-42ED-A5C8-61B217926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6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968CD-A19D-467C-962B-160905C3BC31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66267-0A81-407F-A965-C3F9CBAC9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1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D326A-7B85-4EBC-8181-0E553FFC1256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FAC7-6F8D-49A3-83D0-5A613908A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6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2F607-5CAE-4AA4-9537-4F449810BB0F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ECDEF-9B7E-410E-A0EB-B5B8AD33A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7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6413C-E01F-46EF-9B3C-EA50CD2FA22B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5F186-839B-4B47-80DB-3F5A225D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2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6C4E8-8265-4FDF-9B2C-31C3BACAE88B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AE3DB-DBD0-481D-B6E3-035572D90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1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D6C3-DD24-4F23-948C-CC34685A38B4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656C9-BAC5-4654-9CDF-0392ED619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5B176DE-C937-47A5-A1F0-EC5D10A7A8E9}" type="datetime10">
              <a:rPr lang="en-US"/>
              <a:pPr>
                <a:defRPr/>
              </a:pPr>
              <a:t>12:41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D5D49C3-98C4-4C8B-8AB0-26A8638EC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live.sysinternals.com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technet.microsoft.com/en-us/sysinternals/hh290819.aspx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technet.microsoft.com/en-us/sysinternal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chemeClr val="bg1"/>
                </a:solidFill>
              </a:rPr>
              <a:t>Sysinternals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1026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1858963" y="1600200"/>
            <a:ext cx="5426074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hlinkClick r:id="rId4"/>
              </a:rPr>
              <a:t>http://technet.microsoft.com/en-us/sysinternals</a:t>
            </a:r>
            <a:endParaRPr lang="en-US" dirty="0"/>
          </a:p>
        </p:txBody>
      </p:sp>
      <p:pic>
        <p:nvPicPr>
          <p:cNvPr id="26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355975"/>
            <a:ext cx="318135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6" descr="http://richardhicks.files.wordpress.com/2009/09/sysinternals_reference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59063"/>
            <a:ext cx="3054350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1447800" y="2474913"/>
            <a:ext cx="27876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+mn-lt"/>
                <a:hlinkClick r:id="rId8"/>
              </a:rPr>
              <a:t>live.sysinternals.com - /</a:t>
            </a:r>
            <a:endParaRPr lang="en-US" b="1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981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chemeClr val="bg1"/>
                </a:solidFill>
              </a:rPr>
              <a:t>Sysinternals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1026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4" y="1524001"/>
            <a:ext cx="36385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914400" y="4570413"/>
            <a:ext cx="4019549" cy="1754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Windows </a:t>
            </a:r>
            <a:r>
              <a:rPr lang="en-US" dirty="0" err="1">
                <a:solidFill>
                  <a:srgbClr val="000000"/>
                </a:solidFill>
              </a:rPr>
              <a:t>Sysinternals</a:t>
            </a:r>
            <a:r>
              <a:rPr lang="en-US" dirty="0">
                <a:solidFill>
                  <a:srgbClr val="000000"/>
                </a:solidFill>
              </a:rPr>
              <a:t> is a part of the Microsoft TechNet website which offers technical resources and utilities to manage, diagnose, troubleshoot, and monitor a Microsoft Windows environment.</a:t>
            </a:r>
            <a:endParaRPr lang="en-US" dirty="0"/>
          </a:p>
        </p:txBody>
      </p:sp>
      <p:pic>
        <p:nvPicPr>
          <p:cNvPr id="13" name="Picture 2" descr="http://upload.wikimedia.org/wikipedia/commons/thumb/3/3b/Mark_Russinovich.jpg/200px-Mark_Russinovic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772" y="1479550"/>
            <a:ext cx="1905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873375" y="2841625"/>
            <a:ext cx="1954213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424242"/>
                </a:solidFill>
                <a:latin typeface="Segoe UI" panose="020B0502040204020203" pitchFamily="34" charset="0"/>
              </a:rPr>
              <a:t>Mark </a:t>
            </a:r>
            <a:r>
              <a:rPr lang="en-US" dirty="0" err="1">
                <a:solidFill>
                  <a:srgbClr val="424242"/>
                </a:solidFill>
                <a:latin typeface="Segoe UI" panose="020B0502040204020203" pitchFamily="34" charset="0"/>
              </a:rPr>
              <a:t>Russinovich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76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chemeClr val="bg1"/>
                </a:solidFill>
              </a:rPr>
              <a:t>Sysinternals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1026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516" y="2057400"/>
            <a:ext cx="3594968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225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3249</TotalTime>
  <Words>56</Words>
  <Application>Microsoft Office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Segoe UI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306</cp:revision>
  <dcterms:created xsi:type="dcterms:W3CDTF">2008-08-03T16:05:36Z</dcterms:created>
  <dcterms:modified xsi:type="dcterms:W3CDTF">2018-02-19T10:45:30Z</dcterms:modified>
</cp:coreProperties>
</file>