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D6AC76-6E78-4E82-B523-3BC71D5CA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3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236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88D054-1011-48B9-87C9-5521046C8020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66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B76EAF-CF1E-448A-80B5-4763772973D2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347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82C902-A987-4AA3-ACBE-3C53662E4DD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24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15AFED-9ECD-42EB-85BA-DA6AC7A4F7AB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83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440DBA-2AEC-4B82-8E37-DAAF0B1BE42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647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9C4A8-5404-420C-8D94-E2B33690A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9904-C2C6-4B90-8E72-054E0673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F233E-3B60-4136-80D7-D73AB761E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3C64D-BDC6-4C7C-BFE5-32B162CF1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C6864-EE49-4A0C-9BD9-A04ED8967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3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8845-4120-41A4-B2F5-0E111E8B9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05923-6C73-48AA-A5E4-2358756A4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3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D5052-492A-4153-87BA-98E6E8668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9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C719-6ED7-4172-9B0B-30DD8FC5D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C22C7-FC06-481F-ACE8-EC6F9718C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4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94210-D990-4631-B665-814621015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0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FF4289-493C-4FCD-BE42-D6D707771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rmanager.com/" TargetMode="External"/><Relationship Id="rId7" Type="http://schemas.openxmlformats.org/officeDocument/2006/relationships/image" Target="../media/image4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pic>
        <p:nvPicPr>
          <p:cNvPr id="3082" name="Picture 93" descr="Far Manager — file and archive manager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1571625"/>
            <a:ext cx="29432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95" descr="http://spa.ucoz.ua/_ld/57/1312351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4191000"/>
            <a:ext cx="64389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154" y="2476901"/>
            <a:ext cx="5677692" cy="14480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BDBEA8-8627-4481-A620-E4E5AEAE04E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30" name="Picture 95" descr="http://spa.ucoz.ua/_ld/57/131235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981269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F1</a:t>
            </a:r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2254897" y="1600200"/>
            <a:ext cx="1021703" cy="369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Help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05069" y="289669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CTRL</a:t>
            </a:r>
          </a:p>
        </p:txBody>
      </p:sp>
      <p:pic>
        <p:nvPicPr>
          <p:cNvPr id="513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61" y="3471863"/>
            <a:ext cx="7296539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905069" y="3960261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ALT</a:t>
            </a:r>
          </a:p>
        </p:txBody>
      </p:sp>
      <p:pic>
        <p:nvPicPr>
          <p:cNvPr id="5142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61" y="4694238"/>
            <a:ext cx="7296539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61" y="2286000"/>
            <a:ext cx="7296539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 50"/>
          <p:cNvSpPr/>
          <p:nvPr/>
        </p:nvSpPr>
        <p:spPr>
          <a:xfrm>
            <a:off x="933944" y="5411633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F9</a:t>
            </a:r>
          </a:p>
        </p:txBody>
      </p:sp>
      <p:sp>
        <p:nvSpPr>
          <p:cNvPr id="5147" name="TextBox 11"/>
          <p:cNvSpPr txBox="1">
            <a:spLocks noChangeArrowheads="1"/>
          </p:cNvSpPr>
          <p:nvPr/>
        </p:nvSpPr>
        <p:spPr bwMode="auto">
          <a:xfrm>
            <a:off x="2254898" y="5411633"/>
            <a:ext cx="1021702" cy="36988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Menu</a:t>
            </a: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A03A76-6413-4121-9C09-E147D40BC59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419738" y="1676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F1</a:t>
            </a:r>
          </a:p>
        </p:txBody>
      </p:sp>
      <p:sp>
        <p:nvSpPr>
          <p:cNvPr id="7181" name="TextBox 11"/>
          <p:cNvSpPr txBox="1">
            <a:spLocks noChangeArrowheads="1"/>
          </p:cNvSpPr>
          <p:nvPr/>
        </p:nvSpPr>
        <p:spPr bwMode="auto">
          <a:xfrm>
            <a:off x="3733800" y="1676400"/>
            <a:ext cx="1447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Left panel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971938" y="1676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7185" name="TextBox 28"/>
          <p:cNvSpPr txBox="1">
            <a:spLocks noChangeArrowheads="1"/>
          </p:cNvSpPr>
          <p:nvPr/>
        </p:nvSpPr>
        <p:spPr bwMode="auto">
          <a:xfrm>
            <a:off x="2076838" y="16859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7186" name="Picture 95" descr="http://spa.ucoz.ua/_ld/57/131235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3" y="2478088"/>
            <a:ext cx="3876675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8F554C-8E2A-458A-A6C5-CA62BCBF6C0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6" name="Picture 95" descr="http://spa.ucoz.ua/_ld/57/131235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2192338"/>
            <a:ext cx="2541588" cy="390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026" y="2338226"/>
            <a:ext cx="5008562" cy="342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76237" y="1463675"/>
            <a:ext cx="2209800" cy="3683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File associations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2EE33C-C502-4622-8FC8-FADBCFEA074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1126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74" name="Picture 95" descr="http://spa.ucoz.ua/_ld/57/131235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57575" y="1463675"/>
            <a:ext cx="2209800" cy="3683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File attributes</a:t>
            </a:r>
          </a:p>
        </p:txBody>
      </p:sp>
      <p:pic>
        <p:nvPicPr>
          <p:cNvPr id="1127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1905000"/>
            <a:ext cx="60293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8006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528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11283" name="TextBox 28"/>
          <p:cNvSpPr txBox="1">
            <a:spLocks noChangeArrowheads="1"/>
          </p:cNvSpPr>
          <p:nvPr/>
        </p:nvSpPr>
        <p:spPr bwMode="auto">
          <a:xfrm>
            <a:off x="44577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0040D3-7401-44D8-BE81-56512DC6806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22" name="Picture 95" descr="http://spa.ucoz.ua/_ld/57/131235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0188"/>
            <a:ext cx="714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57575" y="1463675"/>
            <a:ext cx="2209800" cy="3683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Task list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29069" y="2362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981269" y="2362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13330" name="TextBox 28"/>
          <p:cNvSpPr txBox="1">
            <a:spLocks noChangeArrowheads="1"/>
          </p:cNvSpPr>
          <p:nvPr/>
        </p:nvSpPr>
        <p:spPr bwMode="auto">
          <a:xfrm>
            <a:off x="2086169" y="2371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13331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3213100"/>
            <a:ext cx="72675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43200" y="152400"/>
            <a:ext cx="365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FAR manager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709</TotalTime>
  <Words>59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66</cp:revision>
  <dcterms:created xsi:type="dcterms:W3CDTF">2008-08-03T16:05:36Z</dcterms:created>
  <dcterms:modified xsi:type="dcterms:W3CDTF">2018-02-06T18:09:41Z</dcterms:modified>
</cp:coreProperties>
</file>