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1" r:id="rId5"/>
    <p:sldId id="263" r:id="rId6"/>
    <p:sldId id="264" r:id="rId7"/>
    <p:sldId id="262" r:id="rId8"/>
    <p:sldId id="260" r:id="rId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BBE0E3"/>
    <a:srgbClr val="DDDDDD"/>
    <a:srgbClr val="FFFF99"/>
    <a:srgbClr val="C0C0C0"/>
    <a:srgbClr val="669999"/>
    <a:srgbClr val="6666CC"/>
    <a:srgbClr val="797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717" autoAdjust="0"/>
  </p:normalViewPr>
  <p:slideViewPr>
    <p:cSldViewPr showGuides="1">
      <p:cViewPr varScale="1">
        <p:scale>
          <a:sx n="110" d="100"/>
          <a:sy n="110" d="100"/>
        </p:scale>
        <p:origin x="1574" y="4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9934437-6E55-4925-88B9-BA305250CDBE}" type="slidenum">
              <a:rPr lang="en-US"/>
              <a:pPr>
                <a:defRPr/>
              </a:pPr>
              <a:t>‹#›</a:t>
            </a:fld>
            <a:endParaRPr lang="en-US"/>
          </a:p>
        </p:txBody>
      </p:sp>
    </p:spTree>
    <p:extLst>
      <p:ext uri="{BB962C8B-B14F-4D97-AF65-F5344CB8AC3E}">
        <p14:creationId xmlns:p14="http://schemas.microsoft.com/office/powerpoint/2010/main" val="966187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35DDB2D3-D9D5-4F39-93FD-59429CF57A5A}" type="slidenum">
              <a:rPr lang="en-US" altLang="en-US" smtClean="0"/>
              <a:pPr>
                <a:spcBef>
                  <a:spcPct val="0"/>
                </a:spcBef>
              </a:pPr>
              <a:t>1</a:t>
            </a:fld>
            <a:endParaRPr lang="en-US" altLang="en-US" smtClean="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21319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DC49510-A5FD-4AC7-AC59-B063CAAB7426}" type="slidenum">
              <a:rPr lang="en-US" altLang="en-US" smtClean="0"/>
              <a:pPr>
                <a:spcBef>
                  <a:spcPct val="0"/>
                </a:spcBef>
              </a:pPr>
              <a:t>2</a:t>
            </a:fld>
            <a:endParaRPr lang="en-US" altLang="en-US"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05800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66E675D-9047-4DF8-A370-CA3848B6F13E}" type="slidenum">
              <a:rPr lang="en-US" altLang="en-US" smtClean="0"/>
              <a:pPr>
                <a:spcBef>
                  <a:spcPct val="0"/>
                </a:spcBef>
              </a:pPr>
              <a:t>3</a:t>
            </a:fld>
            <a:endParaRPr lang="en-US" altLang="en-US"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63673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66E675D-9047-4DF8-A370-CA3848B6F13E}" type="slidenum">
              <a:rPr lang="en-US" altLang="en-US" smtClean="0"/>
              <a:pPr>
                <a:spcBef>
                  <a:spcPct val="0"/>
                </a:spcBef>
              </a:pPr>
              <a:t>4</a:t>
            </a:fld>
            <a:endParaRPr lang="en-US" altLang="en-US"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77443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66E675D-9047-4DF8-A370-CA3848B6F13E}" type="slidenum">
              <a:rPr lang="en-US" altLang="en-US" smtClean="0"/>
              <a:pPr>
                <a:spcBef>
                  <a:spcPct val="0"/>
                </a:spcBef>
              </a:pPr>
              <a:t>5</a:t>
            </a:fld>
            <a:endParaRPr lang="en-US" altLang="en-US"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04477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66E675D-9047-4DF8-A370-CA3848B6F13E}" type="slidenum">
              <a:rPr lang="en-US" altLang="en-US" smtClean="0"/>
              <a:pPr>
                <a:spcBef>
                  <a:spcPct val="0"/>
                </a:spcBef>
              </a:pPr>
              <a:t>6</a:t>
            </a:fld>
            <a:endParaRPr lang="en-US" altLang="en-US"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94128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66E675D-9047-4DF8-A370-CA3848B6F13E}" type="slidenum">
              <a:rPr lang="en-US" altLang="en-US" smtClean="0"/>
              <a:pPr>
                <a:spcBef>
                  <a:spcPct val="0"/>
                </a:spcBef>
              </a:pPr>
              <a:t>7</a:t>
            </a:fld>
            <a:endParaRPr lang="en-US" altLang="en-US"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93347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66E675D-9047-4DF8-A370-CA3848B6F13E}" type="slidenum">
              <a:rPr lang="en-US" altLang="en-US" smtClean="0"/>
              <a:pPr>
                <a:spcBef>
                  <a:spcPct val="0"/>
                </a:spcBef>
              </a:pPr>
              <a:t>8</a:t>
            </a:fld>
            <a:endParaRPr lang="en-US" altLang="en-US" smtClean="0"/>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he-IL" altLang="en-US"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87903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628AB9B0-0D37-4D8C-A00F-1727982079AD}" type="slidenum">
              <a:rPr lang="en-US"/>
              <a:pPr>
                <a:defRPr/>
              </a:pPr>
              <a:t>‹#›</a:t>
            </a:fld>
            <a:endParaRPr lang="en-US"/>
          </a:p>
        </p:txBody>
      </p:sp>
    </p:spTree>
    <p:extLst>
      <p:ext uri="{BB962C8B-B14F-4D97-AF65-F5344CB8AC3E}">
        <p14:creationId xmlns:p14="http://schemas.microsoft.com/office/powerpoint/2010/main" val="1652202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365D1E54-7629-408F-8BA8-73AF763B4863}" type="slidenum">
              <a:rPr lang="en-US"/>
              <a:pPr>
                <a:defRPr/>
              </a:pPr>
              <a:t>‹#›</a:t>
            </a:fld>
            <a:endParaRPr lang="en-US"/>
          </a:p>
        </p:txBody>
      </p:sp>
    </p:spTree>
    <p:extLst>
      <p:ext uri="{BB962C8B-B14F-4D97-AF65-F5344CB8AC3E}">
        <p14:creationId xmlns:p14="http://schemas.microsoft.com/office/powerpoint/2010/main" val="2479669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88529065-4B22-4DF9-9791-520740A90D2E}" type="slidenum">
              <a:rPr lang="en-US"/>
              <a:pPr>
                <a:defRPr/>
              </a:pPr>
              <a:t>‹#›</a:t>
            </a:fld>
            <a:endParaRPr lang="en-US"/>
          </a:p>
        </p:txBody>
      </p:sp>
    </p:spTree>
    <p:extLst>
      <p:ext uri="{BB962C8B-B14F-4D97-AF65-F5344CB8AC3E}">
        <p14:creationId xmlns:p14="http://schemas.microsoft.com/office/powerpoint/2010/main" val="2088517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1C0D5E5E-823C-4E8F-B8FC-AF168F9AB5C3}" type="slidenum">
              <a:rPr lang="en-US"/>
              <a:pPr>
                <a:defRPr/>
              </a:pPr>
              <a:t>‹#›</a:t>
            </a:fld>
            <a:endParaRPr lang="en-US"/>
          </a:p>
        </p:txBody>
      </p:sp>
    </p:spTree>
    <p:extLst>
      <p:ext uri="{BB962C8B-B14F-4D97-AF65-F5344CB8AC3E}">
        <p14:creationId xmlns:p14="http://schemas.microsoft.com/office/powerpoint/2010/main" val="1095539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6" name="Rectangle 6"/>
          <p:cNvSpPr>
            <a:spLocks noGrp="1" noChangeArrowheads="1"/>
          </p:cNvSpPr>
          <p:nvPr>
            <p:ph type="sldNum" sz="quarter" idx="12"/>
          </p:nvPr>
        </p:nvSpPr>
        <p:spPr>
          <a:ln/>
        </p:spPr>
        <p:txBody>
          <a:bodyPr/>
          <a:lstStyle>
            <a:lvl1pPr>
              <a:defRPr/>
            </a:lvl1pPr>
          </a:lstStyle>
          <a:p>
            <a:pPr>
              <a:defRPr/>
            </a:pPr>
            <a:fld id="{AD63598E-F721-4F9D-8ABB-A621AAEA8829}" type="slidenum">
              <a:rPr lang="en-US"/>
              <a:pPr>
                <a:defRPr/>
              </a:pPr>
              <a:t>‹#›</a:t>
            </a:fld>
            <a:endParaRPr lang="en-US"/>
          </a:p>
        </p:txBody>
      </p:sp>
    </p:spTree>
    <p:extLst>
      <p:ext uri="{BB962C8B-B14F-4D97-AF65-F5344CB8AC3E}">
        <p14:creationId xmlns:p14="http://schemas.microsoft.com/office/powerpoint/2010/main" val="2229106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2ABD1784-EB60-49A6-9D0D-BB8B3A5E7E6D}" type="slidenum">
              <a:rPr lang="en-US"/>
              <a:pPr>
                <a:defRPr/>
              </a:pPr>
              <a:t>‹#›</a:t>
            </a:fld>
            <a:endParaRPr lang="en-US"/>
          </a:p>
        </p:txBody>
      </p:sp>
    </p:spTree>
    <p:extLst>
      <p:ext uri="{BB962C8B-B14F-4D97-AF65-F5344CB8AC3E}">
        <p14:creationId xmlns:p14="http://schemas.microsoft.com/office/powerpoint/2010/main" val="718887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9" name="Rectangle 6"/>
          <p:cNvSpPr>
            <a:spLocks noGrp="1" noChangeArrowheads="1"/>
          </p:cNvSpPr>
          <p:nvPr>
            <p:ph type="sldNum" sz="quarter" idx="12"/>
          </p:nvPr>
        </p:nvSpPr>
        <p:spPr>
          <a:ln/>
        </p:spPr>
        <p:txBody>
          <a:bodyPr/>
          <a:lstStyle>
            <a:lvl1pPr>
              <a:defRPr/>
            </a:lvl1pPr>
          </a:lstStyle>
          <a:p>
            <a:pPr>
              <a:defRPr/>
            </a:pPr>
            <a:fld id="{F0475E91-576D-4B71-9DE0-AD1B0C01E4D9}" type="slidenum">
              <a:rPr lang="en-US"/>
              <a:pPr>
                <a:defRPr/>
              </a:pPr>
              <a:t>‹#›</a:t>
            </a:fld>
            <a:endParaRPr lang="en-US"/>
          </a:p>
        </p:txBody>
      </p:sp>
    </p:spTree>
    <p:extLst>
      <p:ext uri="{BB962C8B-B14F-4D97-AF65-F5344CB8AC3E}">
        <p14:creationId xmlns:p14="http://schemas.microsoft.com/office/powerpoint/2010/main" val="3838941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5" name="Rectangle 6"/>
          <p:cNvSpPr>
            <a:spLocks noGrp="1" noChangeArrowheads="1"/>
          </p:cNvSpPr>
          <p:nvPr>
            <p:ph type="sldNum" sz="quarter" idx="12"/>
          </p:nvPr>
        </p:nvSpPr>
        <p:spPr>
          <a:ln/>
        </p:spPr>
        <p:txBody>
          <a:bodyPr/>
          <a:lstStyle>
            <a:lvl1pPr>
              <a:defRPr/>
            </a:lvl1pPr>
          </a:lstStyle>
          <a:p>
            <a:pPr>
              <a:defRPr/>
            </a:pPr>
            <a:fld id="{98F63E56-F95D-4402-A3E9-8991DDF58877}" type="slidenum">
              <a:rPr lang="en-US"/>
              <a:pPr>
                <a:defRPr/>
              </a:pPr>
              <a:t>‹#›</a:t>
            </a:fld>
            <a:endParaRPr lang="en-US"/>
          </a:p>
        </p:txBody>
      </p:sp>
    </p:spTree>
    <p:extLst>
      <p:ext uri="{BB962C8B-B14F-4D97-AF65-F5344CB8AC3E}">
        <p14:creationId xmlns:p14="http://schemas.microsoft.com/office/powerpoint/2010/main" val="26044252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4" name="Rectangle 6"/>
          <p:cNvSpPr>
            <a:spLocks noGrp="1" noChangeArrowheads="1"/>
          </p:cNvSpPr>
          <p:nvPr>
            <p:ph type="sldNum" sz="quarter" idx="12"/>
          </p:nvPr>
        </p:nvSpPr>
        <p:spPr>
          <a:ln/>
        </p:spPr>
        <p:txBody>
          <a:bodyPr/>
          <a:lstStyle>
            <a:lvl1pPr>
              <a:defRPr/>
            </a:lvl1pPr>
          </a:lstStyle>
          <a:p>
            <a:pPr>
              <a:defRPr/>
            </a:pPr>
            <a:fld id="{0D3D13C4-99FA-462B-AE5C-0426CDAEAEBA}" type="slidenum">
              <a:rPr lang="en-US"/>
              <a:pPr>
                <a:defRPr/>
              </a:pPr>
              <a:t>‹#›</a:t>
            </a:fld>
            <a:endParaRPr lang="en-US"/>
          </a:p>
        </p:txBody>
      </p:sp>
    </p:spTree>
    <p:extLst>
      <p:ext uri="{BB962C8B-B14F-4D97-AF65-F5344CB8AC3E}">
        <p14:creationId xmlns:p14="http://schemas.microsoft.com/office/powerpoint/2010/main" val="851549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E9BABE6C-97C3-4DF9-9D4E-83D614A063B7}" type="slidenum">
              <a:rPr lang="en-US"/>
              <a:pPr>
                <a:defRPr/>
              </a:pPr>
              <a:t>‹#›</a:t>
            </a:fld>
            <a:endParaRPr lang="en-US"/>
          </a:p>
        </p:txBody>
      </p:sp>
    </p:spTree>
    <p:extLst>
      <p:ext uri="{BB962C8B-B14F-4D97-AF65-F5344CB8AC3E}">
        <p14:creationId xmlns:p14="http://schemas.microsoft.com/office/powerpoint/2010/main" val="1640034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Peymer Anatoly</a:t>
            </a:r>
          </a:p>
        </p:txBody>
      </p:sp>
      <p:sp>
        <p:nvSpPr>
          <p:cNvPr id="7" name="Rectangle 6"/>
          <p:cNvSpPr>
            <a:spLocks noGrp="1" noChangeArrowheads="1"/>
          </p:cNvSpPr>
          <p:nvPr>
            <p:ph type="sldNum" sz="quarter" idx="12"/>
          </p:nvPr>
        </p:nvSpPr>
        <p:spPr>
          <a:ln/>
        </p:spPr>
        <p:txBody>
          <a:bodyPr/>
          <a:lstStyle>
            <a:lvl1pPr>
              <a:defRPr/>
            </a:lvl1pPr>
          </a:lstStyle>
          <a:p>
            <a:pPr>
              <a:defRPr/>
            </a:pPr>
            <a:fld id="{5D338B69-7D5E-4174-9A7C-B5C7B8C88C2A}" type="slidenum">
              <a:rPr lang="en-US"/>
              <a:pPr>
                <a:defRPr/>
              </a:pPr>
              <a:t>‹#›</a:t>
            </a:fld>
            <a:endParaRPr lang="en-US"/>
          </a:p>
        </p:txBody>
      </p:sp>
    </p:spTree>
    <p:extLst>
      <p:ext uri="{BB962C8B-B14F-4D97-AF65-F5344CB8AC3E}">
        <p14:creationId xmlns:p14="http://schemas.microsoft.com/office/powerpoint/2010/main" val="515138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C0C0C0"/>
                </a:solidFill>
                <a:latin typeface="Arial" charset="0"/>
                <a:cs typeface="Arial" charset="0"/>
              </a:defRPr>
            </a:lvl1pPr>
          </a:lstStyle>
          <a:p>
            <a:pPr>
              <a:defRPr/>
            </a:pPr>
            <a:r>
              <a:rPr lang="en-US"/>
              <a:t>Peymer Anatoly</a:t>
            </a:r>
          </a:p>
        </p:txBody>
      </p:sp>
      <p:sp>
        <p:nvSpPr>
          <p:cNvPr id="1030" name="Rectangle 6"/>
          <p:cNvSpPr>
            <a:spLocks noGrp="1" noChangeArrowheads="1"/>
          </p:cNvSpPr>
          <p:nvPr>
            <p:ph type="sldNum" sz="quarter" idx="4"/>
          </p:nvPr>
        </p:nvSpPr>
        <p:spPr bwMode="auto">
          <a:xfrm>
            <a:off x="8413750" y="6443663"/>
            <a:ext cx="609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5313E277-206C-4D74-8CA2-2CA96B4C573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hyperlink" Target="http://images.google.ru/imgres?imgurl=http://all-windows.ru/wp-content/uploads/2008/05/windows_logo.jpg&amp;imgrefurl=http://all-windows.ru/&amp;h=400&amp;w=550&amp;sz=14&amp;hl=ru&amp;start=2&amp;sig2=rQnc4-YTbGsBJ6yOyRpAHA&amp;usg=__0qx4Tx2xPUBJcpNBrRhObTw8HAA=&amp;tbnid=0J1IZzEKfpbWZM:&amp;tbnh=97&amp;tbnw=133&amp;ei=rmEFSdn4KIva1gbd4aGmDg&amp;prev=/images?q%3Dwindows%26gbv%3D2%26hl%3Dru%26newwindow%3D1"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hyperlink" Target="https://www.nirsoft.net/utils/event_log_channels_view.html" TargetMode="External"/><Relationship Id="rId4" Type="http://schemas.openxmlformats.org/officeDocument/2006/relationships/image" Target="../media/image8.gif"/></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image" Target="../media/image10.png"/><Relationship Id="rId5" Type="http://schemas.openxmlformats.org/officeDocument/2006/relationships/hyperlink" Target="https://www.nirsoft.net/utils/full_event_log_view.html" TargetMode="External"/><Relationship Id="rId4"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3075"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E16BD8D6-797E-4696-8429-BD46B2E91831}" type="slidenum">
              <a:rPr lang="en-US" altLang="en-US" sz="1400" smtClean="0"/>
              <a:pPr>
                <a:spcBef>
                  <a:spcPct val="0"/>
                </a:spcBef>
                <a:buFontTx/>
                <a:buNone/>
              </a:pPr>
              <a:t>1</a:t>
            </a:fld>
            <a:endParaRPr lang="en-US" altLang="en-US" sz="1400" smtClean="0"/>
          </a:p>
        </p:txBody>
      </p:sp>
      <p:sp>
        <p:nvSpPr>
          <p:cNvPr id="3076"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7"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8"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3079"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81" name="Rectangle 7"/>
          <p:cNvSpPr>
            <a:spLocks noChangeArrowheads="1"/>
          </p:cNvSpPr>
          <p:nvPr/>
        </p:nvSpPr>
        <p:spPr bwMode="auto">
          <a:xfrm>
            <a:off x="2818606" y="152400"/>
            <a:ext cx="35067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Event Log</a:t>
            </a:r>
            <a:endParaRPr lang="en-US" altLang="en-US" sz="4400" dirty="0">
              <a:solidFill>
                <a:schemeClr val="bg1"/>
              </a:solidFill>
              <a:cs typeface="Miriam" panose="020B0502050101010101" pitchFamily="34" charset="-79"/>
            </a:endParaRPr>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pic>
        <p:nvPicPr>
          <p:cNvPr id="3083" name="Picture 17" descr="http://windows7supportnow.com/wp-content/uploads/2012/02/Windows-suppor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26325" y="273050"/>
            <a:ext cx="83185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914400" y="1600200"/>
            <a:ext cx="7315200" cy="1477963"/>
          </a:xfrm>
          <a:prstGeom prst="rect">
            <a:avLst/>
          </a:prstGeom>
          <a:solidFill>
            <a:schemeClr val="bg1">
              <a:lumMod val="95000"/>
            </a:schemeClr>
          </a:solidFill>
        </p:spPr>
        <p:txBody>
          <a:bodyPr>
            <a:spAutoFit/>
          </a:bodyPr>
          <a:lstStyle/>
          <a:p>
            <a:pPr>
              <a:defRPr/>
            </a:pPr>
            <a:r>
              <a:rPr lang="en-US" dirty="0">
                <a:latin typeface="WOL_Reg"/>
              </a:rPr>
              <a:t>Event Viewer is a tool that displays detailed information about significant events (for example, programs that don't start as expected or updates that are downloaded automatically) on your computer. Event Viewer can be helpful when troubleshooting problems and errors with Windows and other programs.</a:t>
            </a:r>
            <a:endParaRPr lang="en-US" dirty="0"/>
          </a:p>
        </p:txBody>
      </p:sp>
      <p:pic>
        <p:nvPicPr>
          <p:cNvPr id="3085" name="Picture 2"/>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085975" y="3529013"/>
            <a:ext cx="4972050"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2286000" y="5715000"/>
            <a:ext cx="1981200" cy="3810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512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D9E77FDB-3A09-4F50-A33C-C7BA1526A4C6}" type="slidenum">
              <a:rPr lang="en-US" altLang="en-US" sz="1400" smtClean="0"/>
              <a:pPr>
                <a:spcBef>
                  <a:spcPct val="0"/>
                </a:spcBef>
                <a:buFontTx/>
                <a:buNone/>
              </a:pPr>
              <a:t>2</a:t>
            </a:fld>
            <a:endParaRPr lang="en-US" altLang="en-US" sz="1400" smtClean="0"/>
          </a:p>
        </p:txBody>
      </p:sp>
      <p:sp>
        <p:nvSpPr>
          <p:cNvPr id="5124"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5"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6"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5127"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pic>
        <p:nvPicPr>
          <p:cNvPr id="5131" name="Picture 17" descr="http://windows7supportnow.com/wp-content/uploads/2012/02/Windows-suppor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26325" y="273050"/>
            <a:ext cx="83185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32"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319213" y="1447800"/>
            <a:ext cx="6505575" cy="496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7"/>
          <p:cNvSpPr>
            <a:spLocks noChangeArrowheads="1"/>
          </p:cNvSpPr>
          <p:nvPr/>
        </p:nvSpPr>
        <p:spPr bwMode="auto">
          <a:xfrm>
            <a:off x="2818606" y="152400"/>
            <a:ext cx="35067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Event Log</a:t>
            </a:r>
            <a:endParaRPr lang="en-US" altLang="en-US" sz="4400" dirty="0">
              <a:solidFill>
                <a:schemeClr val="bg1"/>
              </a:solidFill>
              <a:cs typeface="Miriam" panose="020B0502050101010101" pitchFamily="34" charset="-79"/>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717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33BE2B8-9258-43C6-93A8-6696F203007F}" type="slidenum">
              <a:rPr lang="en-US" altLang="en-US" sz="1400" smtClean="0"/>
              <a:pPr>
                <a:spcBef>
                  <a:spcPct val="0"/>
                </a:spcBef>
                <a:buFontTx/>
                <a:buNone/>
              </a:pPr>
              <a:t>3</a:t>
            </a:fld>
            <a:endParaRPr lang="en-US" altLang="en-US" sz="1400" smtClean="0"/>
          </a:p>
        </p:txBody>
      </p:sp>
      <p:sp>
        <p:nvSpPr>
          <p:cNvPr id="7172"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3"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4"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5"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pic>
        <p:nvPicPr>
          <p:cNvPr id="7179" name="Picture 17" descr="http://windows7supportnow.com/wp-content/uploads/2012/02/Windows-suppor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26325" y="273050"/>
            <a:ext cx="83185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12"/>
          <p:cNvSpPr/>
          <p:nvPr/>
        </p:nvSpPr>
        <p:spPr>
          <a:xfrm>
            <a:off x="4761724" y="1752600"/>
            <a:ext cx="1066800" cy="381000"/>
          </a:xfrm>
          <a:prstGeom prst="rect">
            <a:avLst/>
          </a:prstGeom>
          <a:solidFill>
            <a:schemeClr val="bg1">
              <a:lumMod val="85000"/>
            </a:schemeClr>
          </a:solidFill>
          <a:scene3d>
            <a:camera prst="orthographicFront"/>
            <a:lightRig rig="threePt" dir="t"/>
          </a:scene3d>
          <a:sp3d extrusionH="57150" contourW="76200">
            <a:bevelT w="31750"/>
            <a:bevelB w="1905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R</a:t>
            </a:r>
          </a:p>
        </p:txBody>
      </p:sp>
      <p:grpSp>
        <p:nvGrpSpPr>
          <p:cNvPr id="7183" name="Group 32"/>
          <p:cNvGrpSpPr>
            <a:grpSpLocks/>
          </p:cNvGrpSpPr>
          <p:nvPr/>
        </p:nvGrpSpPr>
        <p:grpSpPr bwMode="auto">
          <a:xfrm>
            <a:off x="3313924" y="1752600"/>
            <a:ext cx="1066800" cy="381000"/>
            <a:chOff x="685800" y="1600200"/>
            <a:chExt cx="1066800" cy="381000"/>
          </a:xfrm>
        </p:grpSpPr>
        <p:sp>
          <p:nvSpPr>
            <p:cNvPr id="15" name="Rectangle 14"/>
            <p:cNvSpPr/>
            <p:nvPr/>
          </p:nvSpPr>
          <p:spPr>
            <a:xfrm>
              <a:off x="685800" y="1600200"/>
              <a:ext cx="1066800" cy="381000"/>
            </a:xfrm>
            <a:prstGeom prst="rect">
              <a:avLst/>
            </a:prstGeom>
            <a:solidFill>
              <a:schemeClr val="bg1">
                <a:lumMod val="85000"/>
              </a:schemeClr>
            </a:solidFill>
            <a:scene3d>
              <a:camera prst="orthographicFront"/>
              <a:lightRig rig="threePt" dir="t"/>
            </a:scene3d>
            <a:sp3d extrusionH="57150" contourW="76200">
              <a:bevelT w="31750"/>
              <a:bevelB w="1905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chemeClr val="tx1"/>
                </a:solidFill>
              </a:endParaRPr>
            </a:p>
          </p:txBody>
        </p:sp>
        <p:pic>
          <p:nvPicPr>
            <p:cNvPr id="16" name="Picture 21" descr="http://tbn0.google.com/images?q=tbn:0J1IZzEKfpbWZM:http://all-windows.ru/wp-content/uploads/2008/05/windows_logo.jpg">
              <a:hlinkClick r:id="rId4"/>
            </p:cNvPr>
            <p:cNvPicPr>
              <a:picLocks noChangeAspect="1" noChangeArrowheads="1"/>
            </p:cNvPicPr>
            <p:nvPr/>
          </p:nvPicPr>
          <p:blipFill>
            <a:blip r:embed="rId5"/>
            <a:srcRect/>
            <a:stretch>
              <a:fillRect/>
            </a:stretch>
          </p:blipFill>
          <p:spPr bwMode="auto">
            <a:xfrm>
              <a:off x="981075" y="1619250"/>
              <a:ext cx="428625" cy="312738"/>
            </a:xfrm>
            <a:prstGeom prst="rect">
              <a:avLst/>
            </a:prstGeom>
            <a:solidFill>
              <a:schemeClr val="bg1">
                <a:lumMod val="85000"/>
              </a:schemeClr>
            </a:solidFill>
          </p:spPr>
        </p:pic>
      </p:grpSp>
      <p:sp>
        <p:nvSpPr>
          <p:cNvPr id="7184" name="TextBox 28"/>
          <p:cNvSpPr txBox="1">
            <a:spLocks noChangeArrowheads="1"/>
          </p:cNvSpPr>
          <p:nvPr/>
        </p:nvSpPr>
        <p:spPr bwMode="auto">
          <a:xfrm>
            <a:off x="4418824" y="1762125"/>
            <a:ext cx="228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a:t>+</a:t>
            </a:r>
          </a:p>
        </p:txBody>
      </p:sp>
      <p:pic>
        <p:nvPicPr>
          <p:cNvPr id="7185" name="Picture 1"/>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605088" y="2743200"/>
            <a:ext cx="3933825" cy="201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tangle 7"/>
          <p:cNvSpPr>
            <a:spLocks noChangeArrowheads="1"/>
          </p:cNvSpPr>
          <p:nvPr/>
        </p:nvSpPr>
        <p:spPr bwMode="auto">
          <a:xfrm>
            <a:off x="2818606" y="152400"/>
            <a:ext cx="35067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Event Log</a:t>
            </a:r>
            <a:endParaRPr lang="en-US" altLang="en-US" sz="4400" dirty="0">
              <a:solidFill>
                <a:schemeClr val="bg1"/>
              </a:solidFill>
              <a:cs typeface="Miriam" panose="020B0502050101010101" pitchFamily="34" charset="-79"/>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717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33BE2B8-9258-43C6-93A8-6696F203007F}" type="slidenum">
              <a:rPr lang="en-US" altLang="en-US" sz="1400" smtClean="0"/>
              <a:pPr>
                <a:spcBef>
                  <a:spcPct val="0"/>
                </a:spcBef>
                <a:buFontTx/>
                <a:buNone/>
              </a:pPr>
              <a:t>4</a:t>
            </a:fld>
            <a:endParaRPr lang="en-US" altLang="en-US" sz="1400" smtClean="0"/>
          </a:p>
        </p:txBody>
      </p:sp>
      <p:sp>
        <p:nvSpPr>
          <p:cNvPr id="7172"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3"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4"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5"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pic>
        <p:nvPicPr>
          <p:cNvPr id="7179" name="Picture 17" descr="http://windows7supportnow.com/wp-content/uploads/2012/02/Windows-suppor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26325" y="273050"/>
            <a:ext cx="83185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tangle 7"/>
          <p:cNvSpPr>
            <a:spLocks noChangeArrowheads="1"/>
          </p:cNvSpPr>
          <p:nvPr/>
        </p:nvSpPr>
        <p:spPr bwMode="auto">
          <a:xfrm>
            <a:off x="2818606" y="152400"/>
            <a:ext cx="35067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Event Log</a:t>
            </a:r>
            <a:endParaRPr lang="en-US" altLang="en-US" sz="4400" dirty="0">
              <a:solidFill>
                <a:schemeClr val="bg1"/>
              </a:solidFill>
              <a:cs typeface="Miriam" panose="020B0502050101010101" pitchFamily="34" charset="-79"/>
            </a:endParaRPr>
          </a:p>
        </p:txBody>
      </p:sp>
      <p:pic>
        <p:nvPicPr>
          <p:cNvPr id="2" name="Picture 1"/>
          <p:cNvPicPr>
            <a:picLocks noChangeAspect="1"/>
          </p:cNvPicPr>
          <p:nvPr/>
        </p:nvPicPr>
        <p:blipFill>
          <a:blip r:embed="rId4"/>
          <a:stretch>
            <a:fillRect/>
          </a:stretch>
        </p:blipFill>
        <p:spPr>
          <a:xfrm>
            <a:off x="1495425" y="1785937"/>
            <a:ext cx="6153150" cy="3286125"/>
          </a:xfrm>
          <a:prstGeom prst="rect">
            <a:avLst/>
          </a:prstGeom>
        </p:spPr>
      </p:pic>
    </p:spTree>
    <p:extLst>
      <p:ext uri="{BB962C8B-B14F-4D97-AF65-F5344CB8AC3E}">
        <p14:creationId xmlns:p14="http://schemas.microsoft.com/office/powerpoint/2010/main" val="6963475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717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33BE2B8-9258-43C6-93A8-6696F203007F}" type="slidenum">
              <a:rPr lang="en-US" altLang="en-US" sz="1400" smtClean="0"/>
              <a:pPr>
                <a:spcBef>
                  <a:spcPct val="0"/>
                </a:spcBef>
                <a:buFontTx/>
                <a:buNone/>
              </a:pPr>
              <a:t>5</a:t>
            </a:fld>
            <a:endParaRPr lang="en-US" altLang="en-US" sz="1400" smtClean="0"/>
          </a:p>
        </p:txBody>
      </p:sp>
      <p:sp>
        <p:nvSpPr>
          <p:cNvPr id="7172"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3"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4"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5"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pic>
        <p:nvPicPr>
          <p:cNvPr id="7179" name="Picture 17" descr="http://windows7supportnow.com/wp-content/uploads/2012/02/Windows-suppor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26325" y="273050"/>
            <a:ext cx="83185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tangle 7"/>
          <p:cNvSpPr>
            <a:spLocks noChangeArrowheads="1"/>
          </p:cNvSpPr>
          <p:nvPr/>
        </p:nvSpPr>
        <p:spPr bwMode="auto">
          <a:xfrm>
            <a:off x="2818606" y="152400"/>
            <a:ext cx="35067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Event Log</a:t>
            </a:r>
            <a:endParaRPr lang="en-US" altLang="en-US" sz="4400" dirty="0">
              <a:solidFill>
                <a:schemeClr val="bg1"/>
              </a:solidFill>
              <a:cs typeface="Miriam" panose="020B0502050101010101" pitchFamily="34" charset="-79"/>
            </a:endParaRPr>
          </a:p>
        </p:txBody>
      </p:sp>
      <p:sp>
        <p:nvSpPr>
          <p:cNvPr id="3" name="Rectangle 2"/>
          <p:cNvSpPr/>
          <p:nvPr/>
        </p:nvSpPr>
        <p:spPr>
          <a:xfrm>
            <a:off x="3421685" y="1600200"/>
            <a:ext cx="2300630" cy="369332"/>
          </a:xfrm>
          <a:prstGeom prst="rect">
            <a:avLst/>
          </a:prstGeom>
          <a:solidFill>
            <a:schemeClr val="bg1">
              <a:lumMod val="85000"/>
            </a:schemeClr>
          </a:solidFill>
        </p:spPr>
        <p:txBody>
          <a:bodyPr wrap="none">
            <a:spAutoFit/>
          </a:bodyPr>
          <a:lstStyle/>
          <a:p>
            <a:pPr algn="ctr"/>
            <a:r>
              <a:rPr lang="en-US" b="1" dirty="0" smtClean="0">
                <a:latin typeface="Open Sans"/>
              </a:rPr>
              <a:t>EVTX </a:t>
            </a:r>
            <a:r>
              <a:rPr lang="en-US" dirty="0" smtClean="0">
                <a:latin typeface="Open Sans"/>
              </a:rPr>
              <a:t>File </a:t>
            </a:r>
            <a:r>
              <a:rPr lang="en-US" dirty="0">
                <a:latin typeface="Open Sans"/>
              </a:rPr>
              <a:t>Extension</a:t>
            </a:r>
            <a:endParaRPr lang="en-US" b="0" i="0" dirty="0">
              <a:effectLst/>
              <a:latin typeface="Open Sans"/>
            </a:endParaRPr>
          </a:p>
        </p:txBody>
      </p:sp>
      <p:sp>
        <p:nvSpPr>
          <p:cNvPr id="5" name="Rectangle 4"/>
          <p:cNvSpPr/>
          <p:nvPr/>
        </p:nvSpPr>
        <p:spPr>
          <a:xfrm>
            <a:off x="914400" y="2286000"/>
            <a:ext cx="7315200" cy="1200329"/>
          </a:xfrm>
          <a:prstGeom prst="rect">
            <a:avLst/>
          </a:prstGeom>
          <a:solidFill>
            <a:schemeClr val="bg1">
              <a:lumMod val="95000"/>
            </a:schemeClr>
          </a:solidFill>
        </p:spPr>
        <p:txBody>
          <a:bodyPr wrap="square">
            <a:spAutoFit/>
          </a:bodyPr>
          <a:lstStyle/>
          <a:p>
            <a:r>
              <a:rPr lang="en-US" dirty="0"/>
              <a:t>Log file created by the Windows 7 Event Viewer; </a:t>
            </a:r>
            <a:endParaRPr lang="en-US" dirty="0" smtClean="0"/>
          </a:p>
          <a:p>
            <a:r>
              <a:rPr lang="en-US" dirty="0" smtClean="0"/>
              <a:t>contains </a:t>
            </a:r>
            <a:r>
              <a:rPr lang="en-US" dirty="0"/>
              <a:t>a list of events recorded by Windows; </a:t>
            </a:r>
            <a:endParaRPr lang="en-US" dirty="0" smtClean="0"/>
          </a:p>
          <a:p>
            <a:r>
              <a:rPr lang="en-US" dirty="0" smtClean="0"/>
              <a:t>saved </a:t>
            </a:r>
            <a:r>
              <a:rPr lang="en-US" dirty="0"/>
              <a:t>in a proprietary binary format that can only be viewed within the Event Viewer program.</a:t>
            </a:r>
          </a:p>
        </p:txBody>
      </p:sp>
    </p:spTree>
    <p:extLst>
      <p:ext uri="{BB962C8B-B14F-4D97-AF65-F5344CB8AC3E}">
        <p14:creationId xmlns:p14="http://schemas.microsoft.com/office/powerpoint/2010/main" val="36816536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717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33BE2B8-9258-43C6-93A8-6696F203007F}" type="slidenum">
              <a:rPr lang="en-US" altLang="en-US" sz="1400" smtClean="0"/>
              <a:pPr>
                <a:spcBef>
                  <a:spcPct val="0"/>
                </a:spcBef>
                <a:buFontTx/>
                <a:buNone/>
              </a:pPr>
              <a:t>6</a:t>
            </a:fld>
            <a:endParaRPr lang="en-US" altLang="en-US" sz="1400" smtClean="0"/>
          </a:p>
        </p:txBody>
      </p:sp>
      <p:sp>
        <p:nvSpPr>
          <p:cNvPr id="7172"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3"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4"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5"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pic>
        <p:nvPicPr>
          <p:cNvPr id="7179" name="Picture 17" descr="http://windows7supportnow.com/wp-content/uploads/2012/02/Windows-suppor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26325" y="273050"/>
            <a:ext cx="83185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tangle 7"/>
          <p:cNvSpPr>
            <a:spLocks noChangeArrowheads="1"/>
          </p:cNvSpPr>
          <p:nvPr/>
        </p:nvSpPr>
        <p:spPr bwMode="auto">
          <a:xfrm>
            <a:off x="2818606" y="152400"/>
            <a:ext cx="35067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Event Log</a:t>
            </a:r>
            <a:endParaRPr lang="en-US" altLang="en-US" sz="4400" dirty="0">
              <a:solidFill>
                <a:schemeClr val="bg1"/>
              </a:solidFill>
              <a:cs typeface="Miriam" panose="020B0502050101010101" pitchFamily="34" charset="-79"/>
            </a:endParaRPr>
          </a:p>
        </p:txBody>
      </p:sp>
      <p:pic>
        <p:nvPicPr>
          <p:cNvPr id="2" name="Picture 1"/>
          <p:cNvPicPr>
            <a:picLocks noChangeAspect="1"/>
          </p:cNvPicPr>
          <p:nvPr/>
        </p:nvPicPr>
        <p:blipFill>
          <a:blip r:embed="rId4"/>
          <a:stretch>
            <a:fillRect/>
          </a:stretch>
        </p:blipFill>
        <p:spPr>
          <a:xfrm>
            <a:off x="1981200" y="1935701"/>
            <a:ext cx="5181600" cy="3750254"/>
          </a:xfrm>
          <a:prstGeom prst="rect">
            <a:avLst/>
          </a:prstGeom>
        </p:spPr>
      </p:pic>
    </p:spTree>
    <p:extLst>
      <p:ext uri="{BB962C8B-B14F-4D97-AF65-F5344CB8AC3E}">
        <p14:creationId xmlns:p14="http://schemas.microsoft.com/office/powerpoint/2010/main" val="38311526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717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33BE2B8-9258-43C6-93A8-6696F203007F}" type="slidenum">
              <a:rPr lang="en-US" altLang="en-US" sz="1400" smtClean="0"/>
              <a:pPr>
                <a:spcBef>
                  <a:spcPct val="0"/>
                </a:spcBef>
                <a:buFontTx/>
                <a:buNone/>
              </a:pPr>
              <a:t>7</a:t>
            </a:fld>
            <a:endParaRPr lang="en-US" altLang="en-US" sz="1400" smtClean="0"/>
          </a:p>
        </p:txBody>
      </p:sp>
      <p:sp>
        <p:nvSpPr>
          <p:cNvPr id="7172"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3"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4"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5"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pic>
        <p:nvPicPr>
          <p:cNvPr id="7179" name="Picture 17" descr="http://windows7supportnow.com/wp-content/uploads/2012/02/Windows-suppor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26325" y="273050"/>
            <a:ext cx="83185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tangle 7"/>
          <p:cNvSpPr>
            <a:spLocks noChangeArrowheads="1"/>
          </p:cNvSpPr>
          <p:nvPr/>
        </p:nvSpPr>
        <p:spPr bwMode="auto">
          <a:xfrm>
            <a:off x="2818606" y="152400"/>
            <a:ext cx="35067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Event Log</a:t>
            </a:r>
            <a:endParaRPr lang="en-US" altLang="en-US" sz="4400" dirty="0">
              <a:solidFill>
                <a:schemeClr val="bg1"/>
              </a:solidFill>
              <a:cs typeface="Miriam" panose="020B0502050101010101" pitchFamily="34" charset="-79"/>
            </a:endParaRPr>
          </a:p>
        </p:txBody>
      </p:sp>
      <p:sp>
        <p:nvSpPr>
          <p:cNvPr id="3" name="Rectangle 2"/>
          <p:cNvSpPr/>
          <p:nvPr/>
        </p:nvSpPr>
        <p:spPr>
          <a:xfrm>
            <a:off x="2819400" y="1624445"/>
            <a:ext cx="3501921" cy="369332"/>
          </a:xfrm>
          <a:prstGeom prst="rect">
            <a:avLst/>
          </a:prstGeom>
          <a:solidFill>
            <a:schemeClr val="bg1">
              <a:lumMod val="85000"/>
            </a:schemeClr>
          </a:solidFill>
        </p:spPr>
        <p:txBody>
          <a:bodyPr wrap="none">
            <a:spAutoFit/>
          </a:bodyPr>
          <a:lstStyle/>
          <a:p>
            <a:pPr algn="ctr"/>
            <a:r>
              <a:rPr lang="en-US" b="1" dirty="0" err="1"/>
              <a:t>EventLogChannelsView</a:t>
            </a:r>
            <a:r>
              <a:rPr lang="en-US" b="1" dirty="0"/>
              <a:t> v1.16 </a:t>
            </a:r>
            <a:endParaRPr lang="en-US" dirty="0"/>
          </a:p>
        </p:txBody>
      </p:sp>
      <p:pic>
        <p:nvPicPr>
          <p:cNvPr id="1026" name="Picture 2" descr="https://www.nirsoft.net/nirsoft2.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634836"/>
            <a:ext cx="1676400" cy="4191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914400" y="2362200"/>
            <a:ext cx="7315200" cy="369332"/>
          </a:xfrm>
          <a:prstGeom prst="rect">
            <a:avLst/>
          </a:prstGeom>
        </p:spPr>
        <p:txBody>
          <a:bodyPr wrap="square">
            <a:spAutoFit/>
          </a:bodyPr>
          <a:lstStyle/>
          <a:p>
            <a:pPr algn="ctr"/>
            <a:r>
              <a:rPr lang="en-US" dirty="0">
                <a:hlinkClick r:id="rId5"/>
              </a:rPr>
              <a:t>https://</a:t>
            </a:r>
            <a:r>
              <a:rPr lang="en-US" dirty="0" smtClean="0">
                <a:hlinkClick r:id="rId5"/>
              </a:rPr>
              <a:t>www.nirsoft.net/utils/event_log_channels_view.html</a:t>
            </a:r>
            <a:endParaRPr lang="en-US" dirty="0"/>
          </a:p>
        </p:txBody>
      </p:sp>
      <p:pic>
        <p:nvPicPr>
          <p:cNvPr id="2050" name="Picture 2" descr="https://www.nirsoft.net/utils/eventlogchannelsview.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3589" y="2887088"/>
            <a:ext cx="6713542" cy="3513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21553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3"/>
          <p:cNvSpPr>
            <a:spLocks noGrp="1"/>
          </p:cNvSpPr>
          <p:nvPr>
            <p:ph type="ftr" sz="quarter" idx="11"/>
          </p:nvPr>
        </p:nvSpPr>
        <p:spPr>
          <a:xfrm>
            <a:off x="3733800" y="6400800"/>
            <a:ext cx="1676400" cy="320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400" smtClean="0">
                <a:solidFill>
                  <a:srgbClr val="C0C0C0"/>
                </a:solidFill>
              </a:rPr>
              <a:t>Peymer Anatoly</a:t>
            </a:r>
          </a:p>
        </p:txBody>
      </p:sp>
      <p:sp>
        <p:nvSpPr>
          <p:cNvPr id="7171"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fld id="{033BE2B8-9258-43C6-93A8-6696F203007F}" type="slidenum">
              <a:rPr lang="en-US" altLang="en-US" sz="1400" smtClean="0"/>
              <a:pPr>
                <a:spcBef>
                  <a:spcPct val="0"/>
                </a:spcBef>
                <a:buFontTx/>
                <a:buNone/>
              </a:pPr>
              <a:t>8</a:t>
            </a:fld>
            <a:endParaRPr lang="en-US" altLang="en-US" sz="1400" smtClean="0"/>
          </a:p>
        </p:txBody>
      </p:sp>
      <p:sp>
        <p:nvSpPr>
          <p:cNvPr id="7172" name="AutoShape 13"/>
          <p:cNvSpPr>
            <a:spLocks noChangeArrowheads="1"/>
          </p:cNvSpPr>
          <p:nvPr/>
        </p:nvSpPr>
        <p:spPr bwMode="auto">
          <a:xfrm>
            <a:off x="152400" y="457200"/>
            <a:ext cx="8839200" cy="6248400"/>
          </a:xfrm>
          <a:prstGeom prst="roundRect">
            <a:avLst>
              <a:gd name="adj" fmla="val 16667"/>
            </a:avLst>
          </a:prstGeom>
          <a:noFill/>
          <a:ln w="38100">
            <a:solidFill>
              <a:srgbClr val="6699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3" name="Rectangle 10"/>
          <p:cNvSpPr>
            <a:spLocks noChangeArrowheads="1"/>
          </p:cNvSpPr>
          <p:nvPr/>
        </p:nvSpPr>
        <p:spPr bwMode="auto">
          <a:xfrm>
            <a:off x="0" y="152400"/>
            <a:ext cx="8077200" cy="1219200"/>
          </a:xfrm>
          <a:prstGeom prst="rect">
            <a:avLst/>
          </a:prstGeom>
          <a:solidFill>
            <a:srgbClr val="66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4" name="Oval 5"/>
          <p:cNvSpPr>
            <a:spLocks noChangeArrowheads="1"/>
          </p:cNvSpPr>
          <p:nvPr/>
        </p:nvSpPr>
        <p:spPr bwMode="auto">
          <a:xfrm>
            <a:off x="7467600" y="152400"/>
            <a:ext cx="1219200" cy="1219200"/>
          </a:xfrm>
          <a:prstGeom prst="ellipse">
            <a:avLst/>
          </a:prstGeom>
          <a:solidFill>
            <a:srgbClr val="6666CC"/>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he-IL" altLang="en-US" sz="1800"/>
          </a:p>
        </p:txBody>
      </p:sp>
      <p:sp>
        <p:nvSpPr>
          <p:cNvPr id="7175" name="Line 11"/>
          <p:cNvSpPr>
            <a:spLocks noChangeShapeType="1"/>
          </p:cNvSpPr>
          <p:nvPr/>
        </p:nvSpPr>
        <p:spPr bwMode="auto">
          <a:xfrm>
            <a:off x="0" y="1219200"/>
            <a:ext cx="8077200" cy="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Rectangle 16"/>
          <p:cNvSpPr/>
          <p:nvPr/>
        </p:nvSpPr>
        <p:spPr>
          <a:xfrm>
            <a:off x="152400" y="228600"/>
            <a:ext cx="1295400" cy="92333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hangingPunct="1">
              <a:defRPr/>
            </a:pPr>
            <a:r>
              <a:rPr lang="en-US" sz="5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charset="0"/>
                <a:cs typeface="Arial" charset="0"/>
              </a:rPr>
              <a:t>OS</a:t>
            </a:r>
          </a:p>
        </p:txBody>
      </p:sp>
      <p:pic>
        <p:nvPicPr>
          <p:cNvPr id="7179" name="Picture 17" descr="http://windows7supportnow.com/wp-content/uploads/2012/02/Windows-suppor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26325" y="273050"/>
            <a:ext cx="83185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tangle 7"/>
          <p:cNvSpPr>
            <a:spLocks noChangeArrowheads="1"/>
          </p:cNvSpPr>
          <p:nvPr/>
        </p:nvSpPr>
        <p:spPr bwMode="auto">
          <a:xfrm>
            <a:off x="2818606" y="152400"/>
            <a:ext cx="35067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rtl="1" eaLnBrk="1" hangingPunct="1">
              <a:spcBef>
                <a:spcPct val="0"/>
              </a:spcBef>
              <a:buFontTx/>
              <a:buNone/>
            </a:pPr>
            <a:r>
              <a:rPr lang="en-US" altLang="en-US" sz="4400" b="1" dirty="0">
                <a:solidFill>
                  <a:schemeClr val="bg1"/>
                </a:solidFill>
                <a:cs typeface="Miriam" panose="020B0502050101010101" pitchFamily="34" charset="-79"/>
              </a:rPr>
              <a:t>Event Log</a:t>
            </a:r>
            <a:endParaRPr lang="en-US" altLang="en-US" sz="4400" dirty="0">
              <a:solidFill>
                <a:schemeClr val="bg1"/>
              </a:solidFill>
              <a:cs typeface="Miriam" panose="020B0502050101010101" pitchFamily="34" charset="-79"/>
            </a:endParaRPr>
          </a:p>
        </p:txBody>
      </p:sp>
      <p:sp>
        <p:nvSpPr>
          <p:cNvPr id="3" name="Rectangle 2"/>
          <p:cNvSpPr/>
          <p:nvPr/>
        </p:nvSpPr>
        <p:spPr>
          <a:xfrm>
            <a:off x="3167288" y="1624445"/>
            <a:ext cx="2809423" cy="369332"/>
          </a:xfrm>
          <a:prstGeom prst="rect">
            <a:avLst/>
          </a:prstGeom>
          <a:solidFill>
            <a:schemeClr val="bg1">
              <a:lumMod val="85000"/>
            </a:schemeClr>
          </a:solidFill>
        </p:spPr>
        <p:txBody>
          <a:bodyPr wrap="none">
            <a:spAutoFit/>
          </a:bodyPr>
          <a:lstStyle/>
          <a:p>
            <a:r>
              <a:rPr lang="en-US" b="1" dirty="0" err="1"/>
              <a:t>FullEventLogView</a:t>
            </a:r>
            <a:r>
              <a:rPr lang="en-US" b="1" dirty="0"/>
              <a:t> v1.26</a:t>
            </a:r>
            <a:endParaRPr lang="en-US" dirty="0"/>
          </a:p>
        </p:txBody>
      </p:sp>
      <p:pic>
        <p:nvPicPr>
          <p:cNvPr id="1026" name="Picture 2" descr="https://www.nirsoft.net/nirsoft2.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634836"/>
            <a:ext cx="1676400" cy="41910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914400" y="2362200"/>
            <a:ext cx="7315200" cy="369332"/>
          </a:xfrm>
          <a:prstGeom prst="rect">
            <a:avLst/>
          </a:prstGeom>
        </p:spPr>
        <p:txBody>
          <a:bodyPr wrap="square">
            <a:spAutoFit/>
          </a:bodyPr>
          <a:lstStyle/>
          <a:p>
            <a:pPr algn="ctr"/>
            <a:r>
              <a:rPr lang="en-US" dirty="0">
                <a:hlinkClick r:id="rId5"/>
              </a:rPr>
              <a:t>https://</a:t>
            </a:r>
            <a:r>
              <a:rPr lang="en-US" dirty="0" smtClean="0">
                <a:hlinkClick r:id="rId5"/>
              </a:rPr>
              <a:t>www.nirsoft.net/utils/full_event_log_view.html</a:t>
            </a:r>
            <a:endParaRPr lang="en-US" dirty="0"/>
          </a:p>
        </p:txBody>
      </p:sp>
      <p:pic>
        <p:nvPicPr>
          <p:cNvPr id="1028" name="Picture 4" descr="https://www.nirsoft.net/utils/fulleventlogview.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70808" y="2895600"/>
            <a:ext cx="5200650" cy="34009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5804440"/>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Introduction1</Template>
  <TotalTime>1730</TotalTime>
  <Words>156</Words>
  <Application>Microsoft Office PowerPoint</Application>
  <PresentationFormat>On-screen Show (4:3)</PresentationFormat>
  <Paragraphs>51</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Miriam</vt:lpstr>
      <vt:lpstr>Open Sans</vt:lpstr>
      <vt:lpstr>WOL_Reg</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Anatoly Peymer</cp:lastModifiedBy>
  <cp:revision>181</cp:revision>
  <dcterms:created xsi:type="dcterms:W3CDTF">2008-08-03T16:05:36Z</dcterms:created>
  <dcterms:modified xsi:type="dcterms:W3CDTF">2018-03-25T06:41:14Z</dcterms:modified>
</cp:coreProperties>
</file>