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7979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סגנון ביניים 2 - הדגשה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5" autoAdjust="0"/>
  </p:normalViewPr>
  <p:slideViewPr>
    <p:cSldViewPr>
      <p:cViewPr varScale="1">
        <p:scale>
          <a:sx n="110" d="100"/>
          <a:sy n="110" d="100"/>
        </p:scale>
        <p:origin x="1572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D6AC76-6E78-4E82-B523-3BC71D5CA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38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236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38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C7F397-FC10-48AE-941C-E367389D2114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208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9C4A8-5404-420C-8D94-E2B33690A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6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39904-C2C6-4B90-8E72-054E0673C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F233E-3B60-4136-80D7-D73AB761E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7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3C64D-BDC6-4C7C-BFE5-32B162CF12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C6864-EE49-4A0C-9BD9-A04ED8967F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3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B8845-4120-41A4-B2F5-0E111E8B9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95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05923-6C73-48AA-A5E4-2358756A4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3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D5052-492A-4153-87BA-98E6E8668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99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C719-6ED7-4172-9B0B-30DD8FC5D1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59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C22C7-FC06-481F-ACE8-EC6F9718CB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4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294210-D990-4631-B665-8146210159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07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FF4289-493C-4FCD-BE42-D6D707771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ourceforge.net/projects/conem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nemu.github.io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396789" y="1524000"/>
            <a:ext cx="435042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latin typeface="Ubuntu"/>
              </a:rPr>
              <a:t>ConEmu</a:t>
            </a:r>
            <a:r>
              <a:rPr lang="en-US" b="1" dirty="0">
                <a:latin typeface="Ubuntu"/>
              </a:rPr>
              <a:t> - Windows console with tabs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423351" y="2069068"/>
            <a:ext cx="43011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https://sourceforge.net/projects/conemu</a:t>
            </a:r>
            <a:r>
              <a:rPr lang="en-US" dirty="0" smtClean="0">
                <a:hlinkClick r:id="rId3"/>
              </a:rPr>
              <a:t>/</a:t>
            </a:r>
            <a:endParaRPr lang="en-US" dirty="0"/>
          </a:p>
        </p:txBody>
      </p:sp>
      <p:pic>
        <p:nvPicPr>
          <p:cNvPr id="1026" name="Picture 2" descr="ConEmu - Windows console with tabs Ic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5334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914400" y="3600271"/>
            <a:ext cx="731520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ConEmu-Maximus5 is a Windows console window enhancement (local terminal emulator), which presents multiple consoles and simple GUI applications as one customizable tabbed GUI window with various features.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200400" y="152400"/>
            <a:ext cx="274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ConEmu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22912" y="2590800"/>
            <a:ext cx="2698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hlinkClick r:id="rId5"/>
              </a:rPr>
              <a:t>https://conemu.github.io</a:t>
            </a:r>
            <a:r>
              <a:rPr lang="en-US" dirty="0" smtClean="0">
                <a:hlinkClick r:id="rId5"/>
              </a:rPr>
              <a:t>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3200400" y="152400"/>
            <a:ext cx="274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ConEmu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96789" y="1524000"/>
            <a:ext cx="435042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 err="1">
                <a:solidFill>
                  <a:srgbClr val="555555"/>
                </a:solidFill>
                <a:latin typeface="Ubuntu"/>
              </a:rPr>
              <a:t>ConEmu</a:t>
            </a:r>
            <a:r>
              <a:rPr lang="en-US" b="1" dirty="0">
                <a:solidFill>
                  <a:srgbClr val="555555"/>
                </a:solidFill>
                <a:latin typeface="Ubuntu"/>
              </a:rPr>
              <a:t> - Windows console with tabs</a:t>
            </a:r>
            <a:endParaRPr lang="en-US" dirty="0"/>
          </a:p>
        </p:txBody>
      </p:sp>
      <p:pic>
        <p:nvPicPr>
          <p:cNvPr id="1026" name="Picture 2" descr="ConEmu - Windows console with tabs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5334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conemu.github.io/img/ConEmu-Maximus5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3224" y="1948545"/>
            <a:ext cx="6629400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69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188445B-FEA2-4233-9BB9-8F56091F5A5E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3200400" y="152400"/>
            <a:ext cx="274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err="1" smtClean="0">
                <a:solidFill>
                  <a:schemeClr val="bg1"/>
                </a:solidFill>
              </a:rPr>
              <a:t>ConEmu</a:t>
            </a:r>
            <a:endParaRPr lang="en-US" altLang="en-US" sz="4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onEmu - Windows console with tabs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5334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s://habrastorage.org/storage2/d70/83a/ce5/d7083ace59b3d0106239624cd82a4e69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50" y="1676400"/>
            <a:ext cx="75819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56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896</TotalTime>
  <Words>65</Words>
  <Application>Microsoft Office PowerPoint</Application>
  <PresentationFormat>On-screen Show (4:3)</PresentationFormat>
  <Paragraphs>17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Ubuntu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70</cp:revision>
  <dcterms:created xsi:type="dcterms:W3CDTF">2008-08-03T16:05:36Z</dcterms:created>
  <dcterms:modified xsi:type="dcterms:W3CDTF">2018-03-25T10:02:05Z</dcterms:modified>
</cp:coreProperties>
</file>