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handoutMasterIdLst>
    <p:handoutMasterId r:id="rId8"/>
  </p:handoutMasterIdLst>
  <p:sldIdLst>
    <p:sldId id="290" r:id="rId2"/>
    <p:sldId id="291" r:id="rId3"/>
    <p:sldId id="292" r:id="rId4"/>
    <p:sldId id="294" r:id="rId5"/>
    <p:sldId id="293" r:id="rId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DDDDDD"/>
    <a:srgbClr val="FFFF99"/>
    <a:srgbClr val="C0C0C0"/>
    <a:srgbClr val="669999"/>
    <a:srgbClr val="6666CC"/>
    <a:srgbClr val="33CC33"/>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70" autoAdjust="0"/>
    <p:restoredTop sz="94660" autoAdjust="0"/>
  </p:normalViewPr>
  <p:slideViewPr>
    <p:cSldViewPr>
      <p:cViewPr varScale="1">
        <p:scale>
          <a:sx n="110" d="100"/>
          <a:sy n="110" d="100"/>
        </p:scale>
        <p:origin x="1543" y="43"/>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cs typeface="Arial" charset="0"/>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cs typeface="Arial" charset="0"/>
              </a:defRPr>
            </a:lvl1pPr>
          </a:lstStyle>
          <a:p>
            <a:pPr>
              <a:defRPr/>
            </a:pPr>
            <a:fld id="{E5D33487-6D92-44E9-AD47-E49D61072505}" type="datetimeFigureOut">
              <a:rPr lang="en-US"/>
              <a:pPr>
                <a:defRPr/>
              </a:pPr>
              <a:t>5/12/2018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cs typeface="Arial" charset="0"/>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4489AAC6-570B-42F7-8D97-A07AFBD6730B}" type="slidenum">
              <a:rPr lang="en-US"/>
              <a:pPr>
                <a:defRPr/>
              </a:pPr>
              <a:t>‹#›</a:t>
            </a:fld>
            <a:endParaRPr lang="en-US"/>
          </a:p>
        </p:txBody>
      </p:sp>
    </p:spTree>
    <p:extLst>
      <p:ext uri="{BB962C8B-B14F-4D97-AF65-F5344CB8AC3E}">
        <p14:creationId xmlns:p14="http://schemas.microsoft.com/office/powerpoint/2010/main" val="69398792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cs typeface="Arial" charset="0"/>
              </a:defRPr>
            </a:lvl1pPr>
          </a:lstStyle>
          <a:p>
            <a:pPr>
              <a:defRPr/>
            </a:pPr>
            <a:endParaRPr lang="en-US"/>
          </a:p>
        </p:txBody>
      </p:sp>
      <p:sp>
        <p:nvSpPr>
          <p:cNvPr id="40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cs typeface="Arial" charset="0"/>
              </a:defRPr>
            </a:lvl1pPr>
          </a:lstStyle>
          <a:p>
            <a:pPr>
              <a:defRPr/>
            </a:pPr>
            <a:endParaRPr lang="en-US"/>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cs typeface="Arial" charset="0"/>
              </a:defRPr>
            </a:lvl1pPr>
          </a:lstStyle>
          <a:p>
            <a:pPr>
              <a:defRPr/>
            </a:pPr>
            <a:endParaRPr lang="en-US"/>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77B9BF8D-DB5E-43A8-BE9C-A19D4ECCCDCF}" type="slidenum">
              <a:rPr lang="en-US"/>
              <a:pPr>
                <a:defRPr/>
              </a:pPr>
              <a:t>‹#›</a:t>
            </a:fld>
            <a:endParaRPr lang="en-US"/>
          </a:p>
        </p:txBody>
      </p:sp>
    </p:spTree>
    <p:extLst>
      <p:ext uri="{BB962C8B-B14F-4D97-AF65-F5344CB8AC3E}">
        <p14:creationId xmlns:p14="http://schemas.microsoft.com/office/powerpoint/2010/main" val="229180732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266AB6BF-1623-4F6A-B001-31AD075A932C}" type="slidenum">
              <a:rPr lang="en-US" altLang="en-US" smtClean="0"/>
              <a:pPr>
                <a:spcBef>
                  <a:spcPct val="0"/>
                </a:spcBef>
              </a:pPr>
              <a:t>1</a:t>
            </a:fld>
            <a:endParaRPr lang="en-US" altLang="en-US" smtClean="0"/>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914403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A522E1C4-D1E4-46D0-BA31-A8BB34FAE930}" type="slidenum">
              <a:rPr lang="en-US" altLang="en-US" smtClean="0"/>
              <a:pPr>
                <a:spcBef>
                  <a:spcPct val="0"/>
                </a:spcBef>
              </a:pPr>
              <a:t>2</a:t>
            </a:fld>
            <a:endParaRPr lang="en-US" altLang="en-US" smtClean="0"/>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175730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398E323C-F41E-489B-B0E4-C7178ED6F86C}" type="slidenum">
              <a:rPr lang="en-US" altLang="en-US" smtClean="0"/>
              <a:pPr>
                <a:spcBef>
                  <a:spcPct val="0"/>
                </a:spcBef>
              </a:pPr>
              <a:t>3</a:t>
            </a:fld>
            <a:endParaRPr lang="en-US" altLang="en-US" smtClean="0"/>
          </a:p>
        </p:txBody>
      </p:sp>
      <p:sp>
        <p:nvSpPr>
          <p:cNvPr id="10243" name="Rectangle 2"/>
          <p:cNvSpPr>
            <a:spLocks noGrp="1" noRot="1" noChangeAspect="1" noChangeArrowheads="1" noTextEdit="1"/>
          </p:cNvSpPr>
          <p:nvPr>
            <p:ph type="sldImg"/>
          </p:nvPr>
        </p:nvSpPr>
        <p:spPr>
          <a:ln/>
        </p:spPr>
      </p:sp>
      <p:sp>
        <p:nvSpPr>
          <p:cNvPr id="102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140080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9EA3353F-86A4-4843-B68A-9A6C7DA94D65}" type="slidenum">
              <a:rPr lang="en-US" altLang="en-US" smtClean="0"/>
              <a:pPr>
                <a:spcBef>
                  <a:spcPct val="0"/>
                </a:spcBef>
              </a:pPr>
              <a:t>4</a:t>
            </a:fld>
            <a:endParaRPr lang="en-US" altLang="en-US" smtClean="0"/>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585588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9EA3353F-86A4-4843-B68A-9A6C7DA94D65}" type="slidenum">
              <a:rPr lang="en-US" altLang="en-US" smtClean="0"/>
              <a:pPr>
                <a:spcBef>
                  <a:spcPct val="0"/>
                </a:spcBef>
              </a:pPr>
              <a:t>5</a:t>
            </a:fld>
            <a:endParaRPr lang="en-US" altLang="en-US" smtClean="0"/>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981867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E1249051-5498-43E8-A900-7386FEF944DF}" type="datetime10">
              <a:rPr lang="en-US"/>
              <a:pPr>
                <a:defRPr/>
              </a:pPr>
              <a:t>13:19</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6" name="Rectangle 6"/>
          <p:cNvSpPr>
            <a:spLocks noGrp="1" noChangeArrowheads="1"/>
          </p:cNvSpPr>
          <p:nvPr>
            <p:ph type="sldNum" sz="quarter" idx="12"/>
          </p:nvPr>
        </p:nvSpPr>
        <p:spPr>
          <a:ln/>
        </p:spPr>
        <p:txBody>
          <a:bodyPr/>
          <a:lstStyle>
            <a:lvl1pPr>
              <a:defRPr/>
            </a:lvl1pPr>
          </a:lstStyle>
          <a:p>
            <a:pPr>
              <a:defRPr/>
            </a:pPr>
            <a:fld id="{E8CEB26D-76ED-4187-B44F-42F9FEE2342E}" type="slidenum">
              <a:rPr lang="en-US"/>
              <a:pPr>
                <a:defRPr/>
              </a:pPr>
              <a:t>‹#›</a:t>
            </a:fld>
            <a:endParaRPr lang="en-US"/>
          </a:p>
        </p:txBody>
      </p:sp>
    </p:spTree>
    <p:extLst>
      <p:ext uri="{BB962C8B-B14F-4D97-AF65-F5344CB8AC3E}">
        <p14:creationId xmlns:p14="http://schemas.microsoft.com/office/powerpoint/2010/main" val="25960796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6FA4FD72-7600-45C9-A7D2-36C06111F75E}" type="datetime10">
              <a:rPr lang="en-US"/>
              <a:pPr>
                <a:defRPr/>
              </a:pPr>
              <a:t>13:19</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6" name="Rectangle 6"/>
          <p:cNvSpPr>
            <a:spLocks noGrp="1" noChangeArrowheads="1"/>
          </p:cNvSpPr>
          <p:nvPr>
            <p:ph type="sldNum" sz="quarter" idx="12"/>
          </p:nvPr>
        </p:nvSpPr>
        <p:spPr>
          <a:ln/>
        </p:spPr>
        <p:txBody>
          <a:bodyPr/>
          <a:lstStyle>
            <a:lvl1pPr>
              <a:defRPr/>
            </a:lvl1pPr>
          </a:lstStyle>
          <a:p>
            <a:pPr>
              <a:defRPr/>
            </a:pPr>
            <a:fld id="{7E83BAA6-3506-4594-80D6-93BE0DC90DFF}" type="slidenum">
              <a:rPr lang="en-US"/>
              <a:pPr>
                <a:defRPr/>
              </a:pPr>
              <a:t>‹#›</a:t>
            </a:fld>
            <a:endParaRPr lang="en-US"/>
          </a:p>
        </p:txBody>
      </p:sp>
    </p:spTree>
    <p:extLst>
      <p:ext uri="{BB962C8B-B14F-4D97-AF65-F5344CB8AC3E}">
        <p14:creationId xmlns:p14="http://schemas.microsoft.com/office/powerpoint/2010/main" val="31243753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FC5C3433-A044-4A37-934E-40B89BCE5BB4}" type="datetime10">
              <a:rPr lang="en-US"/>
              <a:pPr>
                <a:defRPr/>
              </a:pPr>
              <a:t>13:19</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6" name="Rectangle 6"/>
          <p:cNvSpPr>
            <a:spLocks noGrp="1" noChangeArrowheads="1"/>
          </p:cNvSpPr>
          <p:nvPr>
            <p:ph type="sldNum" sz="quarter" idx="12"/>
          </p:nvPr>
        </p:nvSpPr>
        <p:spPr>
          <a:ln/>
        </p:spPr>
        <p:txBody>
          <a:bodyPr/>
          <a:lstStyle>
            <a:lvl1pPr>
              <a:defRPr/>
            </a:lvl1pPr>
          </a:lstStyle>
          <a:p>
            <a:pPr>
              <a:defRPr/>
            </a:pPr>
            <a:fld id="{1A31DBBD-0060-4B67-91E1-C6D0BF08206D}" type="slidenum">
              <a:rPr lang="en-US"/>
              <a:pPr>
                <a:defRPr/>
              </a:pPr>
              <a:t>‹#›</a:t>
            </a:fld>
            <a:endParaRPr lang="en-US"/>
          </a:p>
        </p:txBody>
      </p:sp>
    </p:spTree>
    <p:extLst>
      <p:ext uri="{BB962C8B-B14F-4D97-AF65-F5344CB8AC3E}">
        <p14:creationId xmlns:p14="http://schemas.microsoft.com/office/powerpoint/2010/main" val="4232270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p:txBody>
          <a:bodyPr/>
          <a:lstStyle>
            <a:lvl1pPr>
              <a:defRPr/>
            </a:lvl1pPr>
          </a:lstStyle>
          <a:p>
            <a:pPr>
              <a:defRPr/>
            </a:pPr>
            <a:endParaRPr lang="en-US"/>
          </a:p>
        </p:txBody>
      </p:sp>
      <p:sp>
        <p:nvSpPr>
          <p:cNvPr id="4" name="Rectangle 5"/>
          <p:cNvSpPr>
            <a:spLocks noGrp="1" noChangeArrowheads="1"/>
          </p:cNvSpPr>
          <p:nvPr>
            <p:ph type="ftr" sz="quarter" idx="11"/>
          </p:nvPr>
        </p:nvSpPr>
        <p:spPr/>
        <p:txBody>
          <a:bodyPr/>
          <a:lstStyle>
            <a:lvl1pPr>
              <a:defRPr/>
            </a:lvl1pPr>
          </a:lstStyle>
          <a:p>
            <a:pPr>
              <a:defRPr/>
            </a:pPr>
            <a:r>
              <a:rPr lang="en-US"/>
              <a:t>Peymer Anatoly</a:t>
            </a:r>
          </a:p>
        </p:txBody>
      </p:sp>
      <p:sp>
        <p:nvSpPr>
          <p:cNvPr id="5" name="Rectangle 6"/>
          <p:cNvSpPr>
            <a:spLocks noGrp="1" noChangeArrowheads="1"/>
          </p:cNvSpPr>
          <p:nvPr>
            <p:ph type="sldNum" sz="quarter" idx="12"/>
          </p:nvPr>
        </p:nvSpPr>
        <p:spPr/>
        <p:txBody>
          <a:bodyPr/>
          <a:lstStyle>
            <a:lvl1pPr>
              <a:defRPr/>
            </a:lvl1pPr>
          </a:lstStyle>
          <a:p>
            <a:pPr>
              <a:defRPr/>
            </a:pPr>
            <a:fld id="{85902E7C-3DA7-4471-BE2B-95579FEB9B67}" type="slidenum">
              <a:rPr lang="en-US"/>
              <a:pPr>
                <a:defRPr/>
              </a:pPr>
              <a:t>‹#›</a:t>
            </a:fld>
            <a:endParaRPr lang="en-US"/>
          </a:p>
        </p:txBody>
      </p:sp>
    </p:spTree>
    <p:extLst>
      <p:ext uri="{BB962C8B-B14F-4D97-AF65-F5344CB8AC3E}">
        <p14:creationId xmlns:p14="http://schemas.microsoft.com/office/powerpoint/2010/main" val="35179327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AA7FA71A-DA81-4CE2-AF77-83945F317026}" type="datetime10">
              <a:rPr lang="en-US"/>
              <a:pPr>
                <a:defRPr/>
              </a:pPr>
              <a:t>13:19</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6" name="Rectangle 6"/>
          <p:cNvSpPr>
            <a:spLocks noGrp="1" noChangeArrowheads="1"/>
          </p:cNvSpPr>
          <p:nvPr>
            <p:ph type="sldNum" sz="quarter" idx="12"/>
          </p:nvPr>
        </p:nvSpPr>
        <p:spPr>
          <a:ln/>
        </p:spPr>
        <p:txBody>
          <a:bodyPr/>
          <a:lstStyle>
            <a:lvl1pPr>
              <a:defRPr/>
            </a:lvl1pPr>
          </a:lstStyle>
          <a:p>
            <a:pPr>
              <a:defRPr/>
            </a:pPr>
            <a:fld id="{FE230F79-F9C6-4859-A6D9-7BAFD5619CFE}" type="slidenum">
              <a:rPr lang="en-US"/>
              <a:pPr>
                <a:defRPr/>
              </a:pPr>
              <a:t>‹#›</a:t>
            </a:fld>
            <a:endParaRPr lang="en-US"/>
          </a:p>
        </p:txBody>
      </p:sp>
    </p:spTree>
    <p:extLst>
      <p:ext uri="{BB962C8B-B14F-4D97-AF65-F5344CB8AC3E}">
        <p14:creationId xmlns:p14="http://schemas.microsoft.com/office/powerpoint/2010/main" val="38177148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1EA7F804-7D63-457E-BD4B-75555FE4ED39}" type="datetime10">
              <a:rPr lang="en-US"/>
              <a:pPr>
                <a:defRPr/>
              </a:pPr>
              <a:t>13:19</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6" name="Rectangle 6"/>
          <p:cNvSpPr>
            <a:spLocks noGrp="1" noChangeArrowheads="1"/>
          </p:cNvSpPr>
          <p:nvPr>
            <p:ph type="sldNum" sz="quarter" idx="12"/>
          </p:nvPr>
        </p:nvSpPr>
        <p:spPr>
          <a:ln/>
        </p:spPr>
        <p:txBody>
          <a:bodyPr/>
          <a:lstStyle>
            <a:lvl1pPr>
              <a:defRPr/>
            </a:lvl1pPr>
          </a:lstStyle>
          <a:p>
            <a:pPr>
              <a:defRPr/>
            </a:pPr>
            <a:fld id="{F5E05EC3-6BF1-4445-9F0E-82E59F98AC62}" type="slidenum">
              <a:rPr lang="en-US"/>
              <a:pPr>
                <a:defRPr/>
              </a:pPr>
              <a:t>‹#›</a:t>
            </a:fld>
            <a:endParaRPr lang="en-US"/>
          </a:p>
        </p:txBody>
      </p:sp>
    </p:spTree>
    <p:extLst>
      <p:ext uri="{BB962C8B-B14F-4D97-AF65-F5344CB8AC3E}">
        <p14:creationId xmlns:p14="http://schemas.microsoft.com/office/powerpoint/2010/main" val="4896595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fld id="{86EB4E80-5963-4597-84FB-5C7893882B43}" type="datetime10">
              <a:rPr lang="en-US"/>
              <a:pPr>
                <a:defRPr/>
              </a:pPr>
              <a:t>13:19</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7" name="Rectangle 6"/>
          <p:cNvSpPr>
            <a:spLocks noGrp="1" noChangeArrowheads="1"/>
          </p:cNvSpPr>
          <p:nvPr>
            <p:ph type="sldNum" sz="quarter" idx="12"/>
          </p:nvPr>
        </p:nvSpPr>
        <p:spPr>
          <a:ln/>
        </p:spPr>
        <p:txBody>
          <a:bodyPr/>
          <a:lstStyle>
            <a:lvl1pPr>
              <a:defRPr/>
            </a:lvl1pPr>
          </a:lstStyle>
          <a:p>
            <a:pPr>
              <a:defRPr/>
            </a:pPr>
            <a:fld id="{43404024-BEE3-4DB0-B6C1-CD44C633AF68}" type="slidenum">
              <a:rPr lang="en-US"/>
              <a:pPr>
                <a:defRPr/>
              </a:pPr>
              <a:t>‹#›</a:t>
            </a:fld>
            <a:endParaRPr lang="en-US"/>
          </a:p>
        </p:txBody>
      </p:sp>
    </p:spTree>
    <p:extLst>
      <p:ext uri="{BB962C8B-B14F-4D97-AF65-F5344CB8AC3E}">
        <p14:creationId xmlns:p14="http://schemas.microsoft.com/office/powerpoint/2010/main" val="14702157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fld id="{69CDC1C0-03A8-4674-86A7-968DF696D430}" type="datetime10">
              <a:rPr lang="en-US"/>
              <a:pPr>
                <a:defRPr/>
              </a:pPr>
              <a:t>13:19</a:t>
            </a:fld>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9" name="Rectangle 6"/>
          <p:cNvSpPr>
            <a:spLocks noGrp="1" noChangeArrowheads="1"/>
          </p:cNvSpPr>
          <p:nvPr>
            <p:ph type="sldNum" sz="quarter" idx="12"/>
          </p:nvPr>
        </p:nvSpPr>
        <p:spPr>
          <a:ln/>
        </p:spPr>
        <p:txBody>
          <a:bodyPr/>
          <a:lstStyle>
            <a:lvl1pPr>
              <a:defRPr/>
            </a:lvl1pPr>
          </a:lstStyle>
          <a:p>
            <a:pPr>
              <a:defRPr/>
            </a:pPr>
            <a:fld id="{5C9C4B44-96E8-4546-8592-C99CEDC18647}" type="slidenum">
              <a:rPr lang="en-US"/>
              <a:pPr>
                <a:defRPr/>
              </a:pPr>
              <a:t>‹#›</a:t>
            </a:fld>
            <a:endParaRPr lang="en-US"/>
          </a:p>
        </p:txBody>
      </p:sp>
    </p:spTree>
    <p:extLst>
      <p:ext uri="{BB962C8B-B14F-4D97-AF65-F5344CB8AC3E}">
        <p14:creationId xmlns:p14="http://schemas.microsoft.com/office/powerpoint/2010/main" val="14953468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fld id="{381A2217-C9FE-406C-8443-2A6EE96CF03F}" type="datetime10">
              <a:rPr lang="en-US"/>
              <a:pPr>
                <a:defRPr/>
              </a:pPr>
              <a:t>13:19</a:t>
            </a:fld>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5" name="Rectangle 6"/>
          <p:cNvSpPr>
            <a:spLocks noGrp="1" noChangeArrowheads="1"/>
          </p:cNvSpPr>
          <p:nvPr>
            <p:ph type="sldNum" sz="quarter" idx="12"/>
          </p:nvPr>
        </p:nvSpPr>
        <p:spPr>
          <a:ln/>
        </p:spPr>
        <p:txBody>
          <a:bodyPr/>
          <a:lstStyle>
            <a:lvl1pPr>
              <a:defRPr/>
            </a:lvl1pPr>
          </a:lstStyle>
          <a:p>
            <a:pPr>
              <a:defRPr/>
            </a:pPr>
            <a:fld id="{822CEA9D-2FDD-4D3B-8D9E-F8C644CE0A9C}" type="slidenum">
              <a:rPr lang="en-US"/>
              <a:pPr>
                <a:defRPr/>
              </a:pPr>
              <a:t>‹#›</a:t>
            </a:fld>
            <a:endParaRPr lang="en-US"/>
          </a:p>
        </p:txBody>
      </p:sp>
    </p:spTree>
    <p:extLst>
      <p:ext uri="{BB962C8B-B14F-4D97-AF65-F5344CB8AC3E}">
        <p14:creationId xmlns:p14="http://schemas.microsoft.com/office/powerpoint/2010/main" val="42916522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1E4481CE-7A2A-4C98-A632-E33249E96F35}" type="datetime10">
              <a:rPr lang="en-US"/>
              <a:pPr>
                <a:defRPr/>
              </a:pPr>
              <a:t>13:19</a:t>
            </a:fld>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4" name="Rectangle 6"/>
          <p:cNvSpPr>
            <a:spLocks noGrp="1" noChangeArrowheads="1"/>
          </p:cNvSpPr>
          <p:nvPr>
            <p:ph type="sldNum" sz="quarter" idx="12"/>
          </p:nvPr>
        </p:nvSpPr>
        <p:spPr>
          <a:ln/>
        </p:spPr>
        <p:txBody>
          <a:bodyPr/>
          <a:lstStyle>
            <a:lvl1pPr>
              <a:defRPr/>
            </a:lvl1pPr>
          </a:lstStyle>
          <a:p>
            <a:pPr>
              <a:defRPr/>
            </a:pPr>
            <a:fld id="{E8A4143D-E1D4-411A-A3A1-E6A07AB48B35}" type="slidenum">
              <a:rPr lang="en-US"/>
              <a:pPr>
                <a:defRPr/>
              </a:pPr>
              <a:t>‹#›</a:t>
            </a:fld>
            <a:endParaRPr lang="en-US"/>
          </a:p>
        </p:txBody>
      </p:sp>
    </p:spTree>
    <p:extLst>
      <p:ext uri="{BB962C8B-B14F-4D97-AF65-F5344CB8AC3E}">
        <p14:creationId xmlns:p14="http://schemas.microsoft.com/office/powerpoint/2010/main" val="16854361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9659F331-A210-438C-9514-7CF5832281B8}" type="datetime10">
              <a:rPr lang="en-US"/>
              <a:pPr>
                <a:defRPr/>
              </a:pPr>
              <a:t>13:19</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7" name="Rectangle 6"/>
          <p:cNvSpPr>
            <a:spLocks noGrp="1" noChangeArrowheads="1"/>
          </p:cNvSpPr>
          <p:nvPr>
            <p:ph type="sldNum" sz="quarter" idx="12"/>
          </p:nvPr>
        </p:nvSpPr>
        <p:spPr>
          <a:ln/>
        </p:spPr>
        <p:txBody>
          <a:bodyPr/>
          <a:lstStyle>
            <a:lvl1pPr>
              <a:defRPr/>
            </a:lvl1pPr>
          </a:lstStyle>
          <a:p>
            <a:pPr>
              <a:defRPr/>
            </a:pPr>
            <a:fld id="{33773F7E-5895-4832-AEA2-B19FC84DF1A9}" type="slidenum">
              <a:rPr lang="en-US"/>
              <a:pPr>
                <a:defRPr/>
              </a:pPr>
              <a:t>‹#›</a:t>
            </a:fld>
            <a:endParaRPr lang="en-US"/>
          </a:p>
        </p:txBody>
      </p:sp>
    </p:spTree>
    <p:extLst>
      <p:ext uri="{BB962C8B-B14F-4D97-AF65-F5344CB8AC3E}">
        <p14:creationId xmlns:p14="http://schemas.microsoft.com/office/powerpoint/2010/main" val="3618001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E31673BD-8006-480E-B74C-4A6A8726314A}" type="datetime10">
              <a:rPr lang="en-US"/>
              <a:pPr>
                <a:defRPr/>
              </a:pPr>
              <a:t>13:19</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7" name="Rectangle 6"/>
          <p:cNvSpPr>
            <a:spLocks noGrp="1" noChangeArrowheads="1"/>
          </p:cNvSpPr>
          <p:nvPr>
            <p:ph type="sldNum" sz="quarter" idx="12"/>
          </p:nvPr>
        </p:nvSpPr>
        <p:spPr>
          <a:ln/>
        </p:spPr>
        <p:txBody>
          <a:bodyPr/>
          <a:lstStyle>
            <a:lvl1pPr>
              <a:defRPr/>
            </a:lvl1pPr>
          </a:lstStyle>
          <a:p>
            <a:pPr>
              <a:defRPr/>
            </a:pPr>
            <a:fld id="{3D216115-6BB2-489E-A511-00B8A469B57D}" type="slidenum">
              <a:rPr lang="en-US"/>
              <a:pPr>
                <a:defRPr/>
              </a:pPr>
              <a:t>‹#›</a:t>
            </a:fld>
            <a:endParaRPr lang="en-US"/>
          </a:p>
        </p:txBody>
      </p:sp>
    </p:spTree>
    <p:extLst>
      <p:ext uri="{BB962C8B-B14F-4D97-AF65-F5344CB8AC3E}">
        <p14:creationId xmlns:p14="http://schemas.microsoft.com/office/powerpoint/2010/main" val="40074557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cs typeface="Arial" charset="0"/>
              </a:defRPr>
            </a:lvl1pPr>
          </a:lstStyle>
          <a:p>
            <a:pPr>
              <a:defRPr/>
            </a:pPr>
            <a:fld id="{7501A89F-757C-4683-A730-D621AE570030}" type="datetime10">
              <a:rPr lang="en-US"/>
              <a:pPr>
                <a:defRPr/>
              </a:pPr>
              <a:t>13:19</a:t>
            </a:fld>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solidFill>
                  <a:srgbClr val="C0C0C0"/>
                </a:solidFill>
                <a:latin typeface="Arial" charset="0"/>
                <a:cs typeface="Arial" charset="0"/>
              </a:defRPr>
            </a:lvl1pPr>
          </a:lstStyle>
          <a:p>
            <a:pPr>
              <a:defRPr/>
            </a:pPr>
            <a:r>
              <a:rPr lang="en-US"/>
              <a:t>Peymer Anatoly</a:t>
            </a:r>
          </a:p>
        </p:txBody>
      </p:sp>
      <p:sp>
        <p:nvSpPr>
          <p:cNvPr id="1030" name="Rectangle 6"/>
          <p:cNvSpPr>
            <a:spLocks noGrp="1" noChangeArrowheads="1"/>
          </p:cNvSpPr>
          <p:nvPr>
            <p:ph type="sldNum" sz="quarter" idx="4"/>
          </p:nvPr>
        </p:nvSpPr>
        <p:spPr bwMode="auto">
          <a:xfrm>
            <a:off x="8413750" y="6443663"/>
            <a:ext cx="609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0732C16E-D590-4F43-9A63-BD1098AF7648}"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83" r:id="rId1"/>
    <p:sldLayoutId id="2147483884" r:id="rId2"/>
    <p:sldLayoutId id="2147483885" r:id="rId3"/>
    <p:sldLayoutId id="2147483886" r:id="rId4"/>
    <p:sldLayoutId id="2147483887" r:id="rId5"/>
    <p:sldLayoutId id="2147483888" r:id="rId6"/>
    <p:sldLayoutId id="2147483889" r:id="rId7"/>
    <p:sldLayoutId id="2147483890" r:id="rId8"/>
    <p:sldLayoutId id="2147483891" r:id="rId9"/>
    <p:sldLayoutId id="2147483892" r:id="rId10"/>
    <p:sldLayoutId id="2147483893" r:id="rId11"/>
    <p:sldLayoutId id="2147483894" r:id="rId12"/>
  </p:sldLayoutIdLst>
  <p:hf hdr="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hyperlink" Target="http://msdn.microsoft.com/en-us/library/windows/desktop/ff818516(v=vs.85).aspx" TargetMode="External"/><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hyperlink" Target="http://pinvoke.net/" TargetMode="External"/><Relationship Id="rId2" Type="http://schemas.openxmlformats.org/officeDocument/2006/relationships/notesSlide" Target="../notesSlides/notesSlide4.xml"/><Relationship Id="rId1" Type="http://schemas.openxmlformats.org/officeDocument/2006/relationships/slideLayout" Target="../slideLayouts/slideLayout1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2.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Footer Placeholder 3"/>
          <p:cNvSpPr>
            <a:spLocks noGrp="1"/>
          </p:cNvSpPr>
          <p:nvPr>
            <p:ph type="ftr" sz="quarter" idx="11"/>
          </p:nvPr>
        </p:nvSpPr>
        <p:spPr>
          <a:xfrm>
            <a:off x="3733800" y="6400800"/>
            <a:ext cx="16764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5123"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F60EC259-BCAF-4266-82BD-35F8F9742322}" type="slidenum">
              <a:rPr lang="en-US" altLang="en-US" sz="1400" smtClean="0"/>
              <a:pPr>
                <a:spcBef>
                  <a:spcPct val="0"/>
                </a:spcBef>
                <a:buFontTx/>
                <a:buNone/>
              </a:pPr>
              <a:t>1</a:t>
            </a:fld>
            <a:endParaRPr lang="en-US" altLang="en-US" sz="1400" smtClean="0"/>
          </a:p>
        </p:txBody>
      </p:sp>
      <p:sp>
        <p:nvSpPr>
          <p:cNvPr id="5124" name="AutoShape 13"/>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5125" name="Rectangle 10"/>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5126" name="Oval 5"/>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5127" name="Line 11"/>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9" name="Rectangle 16"/>
          <p:cNvSpPr>
            <a:spLocks noChangeArrowheads="1"/>
          </p:cNvSpPr>
          <p:nvPr/>
        </p:nvSpPr>
        <p:spPr bwMode="auto">
          <a:xfrm>
            <a:off x="2657475" y="263525"/>
            <a:ext cx="382905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4400" b="1" dirty="0">
                <a:solidFill>
                  <a:schemeClr val="bg1"/>
                </a:solidFill>
              </a:rPr>
              <a:t>Windows API</a:t>
            </a:r>
            <a:endParaRPr lang="en-US" altLang="en-US" sz="4400" b="1" dirty="0">
              <a:solidFill>
                <a:schemeClr val="tx2"/>
              </a:solidFill>
            </a:endParaRPr>
          </a:p>
        </p:txBody>
      </p:sp>
      <p:sp>
        <p:nvSpPr>
          <p:cNvPr id="3" name="Rectangle 2"/>
          <p:cNvSpPr/>
          <p:nvPr/>
        </p:nvSpPr>
        <p:spPr>
          <a:xfrm>
            <a:off x="914400" y="1776413"/>
            <a:ext cx="7334250" cy="2030412"/>
          </a:xfrm>
          <a:prstGeom prst="rect">
            <a:avLst/>
          </a:prstGeom>
          <a:solidFill>
            <a:schemeClr val="bg1">
              <a:lumMod val="95000"/>
            </a:schemeClr>
          </a:solidFill>
        </p:spPr>
        <p:txBody>
          <a:bodyPr wrap="square">
            <a:spAutoFit/>
          </a:bodyPr>
          <a:lstStyle/>
          <a:p>
            <a:pPr>
              <a:defRPr/>
            </a:pPr>
            <a:r>
              <a:rPr lang="en-US" dirty="0"/>
              <a:t>The </a:t>
            </a:r>
            <a:r>
              <a:rPr lang="en-US" b="1" dirty="0"/>
              <a:t>Windows API (</a:t>
            </a:r>
            <a:r>
              <a:rPr lang="en-US" b="1" dirty="0" err="1"/>
              <a:t>WinAPI</a:t>
            </a:r>
            <a:r>
              <a:rPr lang="en-US" b="1" dirty="0"/>
              <a:t>)</a:t>
            </a:r>
            <a:r>
              <a:rPr lang="en-US" dirty="0"/>
              <a:t>, is Microsoft's core set of </a:t>
            </a:r>
            <a:r>
              <a:rPr lang="en-US" b="1" dirty="0"/>
              <a:t>application</a:t>
            </a:r>
            <a:r>
              <a:rPr lang="en-US" dirty="0"/>
              <a:t> </a:t>
            </a:r>
            <a:r>
              <a:rPr lang="en-US" b="1" dirty="0"/>
              <a:t>programming interfaces</a:t>
            </a:r>
            <a:r>
              <a:rPr lang="en-US" dirty="0"/>
              <a:t> (APIs) available in the </a:t>
            </a:r>
            <a:r>
              <a:rPr lang="en-US" dirty="0" smtClean="0"/>
              <a:t>Microsoft Windows </a:t>
            </a:r>
          </a:p>
          <a:p>
            <a:pPr>
              <a:defRPr/>
            </a:pPr>
            <a:r>
              <a:rPr lang="en-US" dirty="0" smtClean="0"/>
              <a:t>operating </a:t>
            </a:r>
            <a:r>
              <a:rPr lang="en-US" dirty="0"/>
              <a:t>systems. </a:t>
            </a:r>
          </a:p>
          <a:p>
            <a:pPr>
              <a:defRPr/>
            </a:pPr>
            <a:r>
              <a:rPr lang="en-US" dirty="0"/>
              <a:t>The name Windows API collectively refers to a number of different platform implementations that are often referred to by their own names (for example, </a:t>
            </a:r>
            <a:r>
              <a:rPr lang="en-US" b="1" dirty="0"/>
              <a:t>Win32 API</a:t>
            </a:r>
            <a:r>
              <a:rPr lang="en-US" dirty="0"/>
              <a:t>).</a:t>
            </a:r>
          </a:p>
          <a:p>
            <a:pPr>
              <a:defRPr/>
            </a:pPr>
            <a:r>
              <a:rPr lang="en-US" dirty="0"/>
              <a:t> Almost all Windows programs interact with the Windows API</a:t>
            </a:r>
          </a:p>
        </p:txBody>
      </p:sp>
      <p:sp>
        <p:nvSpPr>
          <p:cNvPr id="2" name="Rectangle 1"/>
          <p:cNvSpPr/>
          <p:nvPr/>
        </p:nvSpPr>
        <p:spPr>
          <a:xfrm>
            <a:off x="914400" y="4318246"/>
            <a:ext cx="7315200" cy="646331"/>
          </a:xfrm>
          <a:prstGeom prst="rect">
            <a:avLst/>
          </a:prstGeom>
          <a:solidFill>
            <a:schemeClr val="bg1">
              <a:lumMod val="95000"/>
            </a:schemeClr>
          </a:solidFill>
        </p:spPr>
        <p:txBody>
          <a:bodyPr wrap="square">
            <a:spAutoFit/>
          </a:bodyPr>
          <a:lstStyle/>
          <a:p>
            <a:r>
              <a:rPr lang="en-US" dirty="0" smtClean="0"/>
              <a:t>Waze API, Google API, OpenGL </a:t>
            </a:r>
            <a:r>
              <a:rPr lang="en-US" dirty="0"/>
              <a:t>API, DirectX API, Unix API, Java platform API, IOS API,…</a:t>
            </a:r>
          </a:p>
        </p:txBody>
      </p:sp>
      <p:sp>
        <p:nvSpPr>
          <p:cNvPr id="13" name="WordArt 13"/>
          <p:cNvSpPr>
            <a:spLocks noChangeArrowheads="1" noChangeShapeType="1" noTextEdit="1"/>
          </p:cNvSpPr>
          <p:nvPr/>
        </p:nvSpPr>
        <p:spPr bwMode="auto">
          <a:xfrm>
            <a:off x="152400" y="228600"/>
            <a:ext cx="914400" cy="838200"/>
          </a:xfrm>
          <a:prstGeom prst="rect">
            <a:avLst/>
          </a:prstGeom>
        </p:spPr>
        <p:txBody>
          <a:bodyPr wrap="none" fromWordArt="1">
            <a:prstTxWarp prst="textCascadeUp">
              <a:avLst>
                <a:gd name="adj" fmla="val 100000"/>
              </a:avLst>
            </a:prstTxWarp>
            <a:scene3d>
              <a:camera prst="legacyPerspectiveFront">
                <a:rot lat="20519989" lon="1080000" rev="0"/>
              </a:camera>
              <a:lightRig rig="legacyHarsh2" dir="b"/>
            </a:scene3d>
            <a:sp3d extrusionH="430200" prstMaterial="legacyMatte">
              <a:extrusionClr>
                <a:srgbClr val="FF6600"/>
              </a:extrusionClr>
              <a:contourClr>
                <a:srgbClr val="FFE701"/>
              </a:contourClr>
            </a:sp3d>
          </a:bodyPr>
          <a:lstStyle/>
          <a:p>
            <a:pPr algn="ctr"/>
            <a:r>
              <a:rPr lang="en-US" sz="3600" kern="10" dirty="0">
                <a:ln w="9525">
                  <a:round/>
                  <a:headEnd/>
                  <a:tailEnd/>
                </a:ln>
                <a:gradFill rotWithShape="1">
                  <a:gsLst>
                    <a:gs pos="0">
                      <a:srgbClr val="FFE701"/>
                    </a:gs>
                    <a:gs pos="100000">
                      <a:srgbClr val="FE3E02"/>
                    </a:gs>
                  </a:gsLst>
                  <a:lin ang="5400000" scaled="1"/>
                </a:gradFill>
                <a:latin typeface="Impact" panose="020B0806030902050204" pitchFamily="34" charset="0"/>
              </a:rPr>
              <a:t>OS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70" name="Footer Placeholder 3"/>
          <p:cNvSpPr>
            <a:spLocks noGrp="1"/>
          </p:cNvSpPr>
          <p:nvPr>
            <p:ph type="ftr" sz="quarter" idx="11"/>
          </p:nvPr>
        </p:nvSpPr>
        <p:spPr>
          <a:xfrm>
            <a:off x="3733800" y="6400800"/>
            <a:ext cx="16764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717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CB805DA6-55E6-4DEC-B7F6-C28C9161B87F}" type="slidenum">
              <a:rPr lang="en-US" altLang="en-US" sz="1400" smtClean="0"/>
              <a:pPr>
                <a:spcBef>
                  <a:spcPct val="0"/>
                </a:spcBef>
                <a:buFontTx/>
                <a:buNone/>
              </a:pPr>
              <a:t>2</a:t>
            </a:fld>
            <a:endParaRPr lang="en-US" altLang="en-US" sz="1400" smtClean="0"/>
          </a:p>
        </p:txBody>
      </p:sp>
      <p:sp>
        <p:nvSpPr>
          <p:cNvPr id="7172" name="AutoShape 13"/>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7173" name="Rectangle 10"/>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7174" name="Oval 5"/>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7175" name="Line 11"/>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177" name="Rectangle 16"/>
          <p:cNvSpPr>
            <a:spLocks noChangeArrowheads="1"/>
          </p:cNvSpPr>
          <p:nvPr/>
        </p:nvSpPr>
        <p:spPr bwMode="auto">
          <a:xfrm>
            <a:off x="2581275" y="263525"/>
            <a:ext cx="398145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4400" b="1" dirty="0">
                <a:solidFill>
                  <a:schemeClr val="bg1"/>
                </a:solidFill>
              </a:rPr>
              <a:t>Windows API</a:t>
            </a:r>
            <a:endParaRPr lang="en-US" altLang="en-US" sz="4400" b="1" dirty="0">
              <a:solidFill>
                <a:schemeClr val="tx2"/>
              </a:solidFill>
            </a:endParaRPr>
          </a:p>
        </p:txBody>
      </p:sp>
      <p:sp>
        <p:nvSpPr>
          <p:cNvPr id="4" name="Rectangle 3"/>
          <p:cNvSpPr/>
          <p:nvPr/>
        </p:nvSpPr>
        <p:spPr>
          <a:xfrm>
            <a:off x="929641" y="1592547"/>
            <a:ext cx="1146532" cy="369332"/>
          </a:xfrm>
          <a:prstGeom prst="rect">
            <a:avLst/>
          </a:prstGeom>
          <a:solidFill>
            <a:schemeClr val="bg1">
              <a:lumMod val="95000"/>
            </a:schemeClr>
          </a:solidFill>
        </p:spPr>
        <p:txBody>
          <a:bodyPr wrap="none">
            <a:spAutoFit/>
          </a:bodyPr>
          <a:lstStyle/>
          <a:p>
            <a:pPr>
              <a:defRPr/>
            </a:pPr>
            <a:r>
              <a:rPr lang="en-US" b="1" dirty="0">
                <a:solidFill>
                  <a:srgbClr val="000000"/>
                </a:solidFill>
              </a:rPr>
              <a:t>Versions</a:t>
            </a:r>
          </a:p>
        </p:txBody>
      </p:sp>
      <p:sp>
        <p:nvSpPr>
          <p:cNvPr id="5" name="Rectangle 4"/>
          <p:cNvSpPr/>
          <p:nvPr/>
        </p:nvSpPr>
        <p:spPr>
          <a:xfrm>
            <a:off x="914401" y="2136775"/>
            <a:ext cx="7299324" cy="2862322"/>
          </a:xfrm>
          <a:prstGeom prst="rect">
            <a:avLst/>
          </a:prstGeom>
          <a:solidFill>
            <a:schemeClr val="bg1">
              <a:lumMod val="95000"/>
            </a:schemeClr>
          </a:solidFill>
        </p:spPr>
        <p:txBody>
          <a:bodyPr wrap="square">
            <a:spAutoFit/>
          </a:bodyPr>
          <a:lstStyle/>
          <a:p>
            <a:pPr marL="285750" indent="-285750">
              <a:buFont typeface="Arial" panose="020B0604020202020204" pitchFamily="34" charset="0"/>
              <a:buChar char="•"/>
              <a:defRPr/>
            </a:pPr>
            <a:r>
              <a:rPr lang="en-US" b="1" dirty="0"/>
              <a:t>Win16</a:t>
            </a:r>
            <a:r>
              <a:rPr lang="en-US" dirty="0"/>
              <a:t> is the API for the first, 16-bit versions. </a:t>
            </a:r>
          </a:p>
          <a:p>
            <a:pPr marL="285750" indent="-285750">
              <a:buFont typeface="Arial" panose="020B0604020202020204" pitchFamily="34" charset="0"/>
              <a:buChar char="•"/>
              <a:defRPr/>
            </a:pPr>
            <a:r>
              <a:rPr lang="en-US" b="1" dirty="0"/>
              <a:t>Win32</a:t>
            </a:r>
            <a:r>
              <a:rPr lang="en-US" dirty="0"/>
              <a:t> is the 32-bit API for modern versions of Windows. The API consists of functions implemented, as with Win16, in system DLLs. The core DLLs of Win32 are kernel32.dll, user32.dll, and gdi32.dll. Win32 was introduced with Windows NT. The version of Win32 shipped with Windows 95 .</a:t>
            </a:r>
          </a:p>
          <a:p>
            <a:pPr marL="285750" indent="-285750">
              <a:buFont typeface="Arial" panose="020B0604020202020204" pitchFamily="34" charset="0"/>
              <a:buChar char="•"/>
              <a:defRPr/>
            </a:pPr>
            <a:r>
              <a:rPr lang="en-US" b="1" dirty="0"/>
              <a:t>Win64</a:t>
            </a:r>
            <a:r>
              <a:rPr lang="en-US" dirty="0"/>
              <a:t> is the variant of the API implemented on 64-bit platforms of the Windows architecture (as of 2011 AMD64 and IA-64)</a:t>
            </a:r>
          </a:p>
          <a:p>
            <a:pPr marL="285750" indent="-285750">
              <a:buFont typeface="Arial" panose="020B0604020202020204" pitchFamily="34" charset="0"/>
              <a:buChar char="•"/>
              <a:defRPr/>
            </a:pPr>
            <a:r>
              <a:rPr lang="en-US" b="1" dirty="0"/>
              <a:t>WinCE</a:t>
            </a:r>
            <a:r>
              <a:rPr lang="en-US" dirty="0"/>
              <a:t> is the implementation of the Windows API for the Windows CE</a:t>
            </a:r>
          </a:p>
        </p:txBody>
      </p:sp>
      <p:sp>
        <p:nvSpPr>
          <p:cNvPr id="13" name="WordArt 13"/>
          <p:cNvSpPr>
            <a:spLocks noChangeArrowheads="1" noChangeShapeType="1" noTextEdit="1"/>
          </p:cNvSpPr>
          <p:nvPr/>
        </p:nvSpPr>
        <p:spPr bwMode="auto">
          <a:xfrm>
            <a:off x="152400" y="228600"/>
            <a:ext cx="914400" cy="838200"/>
          </a:xfrm>
          <a:prstGeom prst="rect">
            <a:avLst/>
          </a:prstGeom>
        </p:spPr>
        <p:txBody>
          <a:bodyPr wrap="none" fromWordArt="1">
            <a:prstTxWarp prst="textCascadeUp">
              <a:avLst>
                <a:gd name="adj" fmla="val 100000"/>
              </a:avLst>
            </a:prstTxWarp>
            <a:scene3d>
              <a:camera prst="legacyPerspectiveFront">
                <a:rot lat="20519989" lon="1080000" rev="0"/>
              </a:camera>
              <a:lightRig rig="legacyHarsh2" dir="b"/>
            </a:scene3d>
            <a:sp3d extrusionH="430200" prstMaterial="legacyMatte">
              <a:extrusionClr>
                <a:srgbClr val="FF6600"/>
              </a:extrusionClr>
              <a:contourClr>
                <a:srgbClr val="FFE701"/>
              </a:contourClr>
            </a:sp3d>
          </a:bodyPr>
          <a:lstStyle/>
          <a:p>
            <a:pPr algn="ctr"/>
            <a:r>
              <a:rPr lang="en-US" sz="3600" kern="10" dirty="0">
                <a:ln w="9525">
                  <a:round/>
                  <a:headEnd/>
                  <a:tailEnd/>
                </a:ln>
                <a:gradFill rotWithShape="1">
                  <a:gsLst>
                    <a:gs pos="0">
                      <a:srgbClr val="FFE701"/>
                    </a:gs>
                    <a:gs pos="100000">
                      <a:srgbClr val="FE3E02"/>
                    </a:gs>
                  </a:gsLst>
                  <a:lin ang="5400000" scaled="1"/>
                </a:gradFill>
                <a:latin typeface="Impact" panose="020B0806030902050204" pitchFamily="34" charset="0"/>
              </a:rPr>
              <a:t>OS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18" name="Footer Placeholder 3"/>
          <p:cNvSpPr>
            <a:spLocks noGrp="1"/>
          </p:cNvSpPr>
          <p:nvPr>
            <p:ph type="ftr" sz="quarter" idx="11"/>
          </p:nvPr>
        </p:nvSpPr>
        <p:spPr>
          <a:xfrm>
            <a:off x="3733800" y="6400800"/>
            <a:ext cx="16764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9219"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D9464A50-ED19-44B8-A08C-F7CC3C0D2701}" type="slidenum">
              <a:rPr lang="en-US" altLang="en-US" sz="1400" smtClean="0"/>
              <a:pPr>
                <a:spcBef>
                  <a:spcPct val="0"/>
                </a:spcBef>
                <a:buFontTx/>
                <a:buNone/>
              </a:pPr>
              <a:t>3</a:t>
            </a:fld>
            <a:endParaRPr lang="en-US" altLang="en-US" sz="1400" smtClean="0"/>
          </a:p>
        </p:txBody>
      </p:sp>
      <p:sp>
        <p:nvSpPr>
          <p:cNvPr id="9220" name="AutoShape 13"/>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9221" name="Rectangle 10"/>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9222" name="Oval 5"/>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9223" name="Line 11"/>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25" name="Rectangle 16"/>
          <p:cNvSpPr>
            <a:spLocks noChangeArrowheads="1"/>
          </p:cNvSpPr>
          <p:nvPr/>
        </p:nvSpPr>
        <p:spPr bwMode="auto">
          <a:xfrm>
            <a:off x="2505075" y="263525"/>
            <a:ext cx="413385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4400" b="1" dirty="0">
                <a:solidFill>
                  <a:schemeClr val="bg1"/>
                </a:solidFill>
              </a:rPr>
              <a:t>Windows API</a:t>
            </a:r>
            <a:endParaRPr lang="en-US" altLang="en-US" sz="4400" b="1" dirty="0">
              <a:solidFill>
                <a:schemeClr val="tx2"/>
              </a:solidFill>
            </a:endParaRPr>
          </a:p>
        </p:txBody>
      </p:sp>
      <p:sp>
        <p:nvSpPr>
          <p:cNvPr id="3" name="Rectangle 2"/>
          <p:cNvSpPr/>
          <p:nvPr/>
        </p:nvSpPr>
        <p:spPr>
          <a:xfrm>
            <a:off x="3587750" y="1600200"/>
            <a:ext cx="2111375" cy="369888"/>
          </a:xfrm>
          <a:prstGeom prst="rect">
            <a:avLst/>
          </a:prstGeom>
          <a:solidFill>
            <a:schemeClr val="bg1">
              <a:lumMod val="85000"/>
            </a:schemeClr>
          </a:solidFill>
        </p:spPr>
        <p:txBody>
          <a:bodyPr wrap="none">
            <a:spAutoFit/>
          </a:bodyPr>
          <a:lstStyle/>
          <a:p>
            <a:pPr>
              <a:defRPr/>
            </a:pPr>
            <a:r>
              <a:rPr lang="en-US" b="1" dirty="0">
                <a:hlinkClick r:id="rId3"/>
              </a:rPr>
              <a:t>Windows API List</a:t>
            </a:r>
            <a:endParaRPr lang="en-US" b="1" dirty="0"/>
          </a:p>
        </p:txBody>
      </p:sp>
      <p:pic>
        <p:nvPicPr>
          <p:cNvPr id="9228" name="Picture 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824038" y="2098675"/>
            <a:ext cx="5495925" cy="4259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WordArt 13"/>
          <p:cNvSpPr>
            <a:spLocks noChangeArrowheads="1" noChangeShapeType="1" noTextEdit="1"/>
          </p:cNvSpPr>
          <p:nvPr/>
        </p:nvSpPr>
        <p:spPr bwMode="auto">
          <a:xfrm>
            <a:off x="152400" y="228600"/>
            <a:ext cx="914400" cy="838200"/>
          </a:xfrm>
          <a:prstGeom prst="rect">
            <a:avLst/>
          </a:prstGeom>
        </p:spPr>
        <p:txBody>
          <a:bodyPr wrap="none" fromWordArt="1">
            <a:prstTxWarp prst="textCascadeUp">
              <a:avLst>
                <a:gd name="adj" fmla="val 100000"/>
              </a:avLst>
            </a:prstTxWarp>
            <a:scene3d>
              <a:camera prst="legacyPerspectiveFront">
                <a:rot lat="20519989" lon="1080000" rev="0"/>
              </a:camera>
              <a:lightRig rig="legacyHarsh2" dir="b"/>
            </a:scene3d>
            <a:sp3d extrusionH="430200" prstMaterial="legacyMatte">
              <a:extrusionClr>
                <a:srgbClr val="FF6600"/>
              </a:extrusionClr>
              <a:contourClr>
                <a:srgbClr val="FFE701"/>
              </a:contourClr>
            </a:sp3d>
          </a:bodyPr>
          <a:lstStyle/>
          <a:p>
            <a:pPr algn="ctr"/>
            <a:r>
              <a:rPr lang="en-US" sz="3600" kern="10" dirty="0">
                <a:ln w="9525">
                  <a:round/>
                  <a:headEnd/>
                  <a:tailEnd/>
                </a:ln>
                <a:gradFill rotWithShape="1">
                  <a:gsLst>
                    <a:gs pos="0">
                      <a:srgbClr val="FFE701"/>
                    </a:gs>
                    <a:gs pos="100000">
                      <a:srgbClr val="FE3E02"/>
                    </a:gs>
                  </a:gsLst>
                  <a:lin ang="5400000" scaled="1"/>
                </a:gradFill>
                <a:latin typeface="Impact" panose="020B0806030902050204" pitchFamily="34" charset="0"/>
              </a:rPr>
              <a:t>OS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266" name="Footer Placeholder 3"/>
          <p:cNvSpPr>
            <a:spLocks noGrp="1"/>
          </p:cNvSpPr>
          <p:nvPr>
            <p:ph type="ftr" sz="quarter" idx="11"/>
          </p:nvPr>
        </p:nvSpPr>
        <p:spPr>
          <a:xfrm>
            <a:off x="3733800" y="6400800"/>
            <a:ext cx="16764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1126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C4446595-B43A-4276-B8C0-B53A0263B8EF}" type="slidenum">
              <a:rPr lang="en-US" altLang="en-US" sz="1400" smtClean="0"/>
              <a:pPr>
                <a:spcBef>
                  <a:spcPct val="0"/>
                </a:spcBef>
                <a:buFontTx/>
                <a:buNone/>
              </a:pPr>
              <a:t>4</a:t>
            </a:fld>
            <a:endParaRPr lang="en-US" altLang="en-US" sz="1400" smtClean="0"/>
          </a:p>
        </p:txBody>
      </p:sp>
      <p:sp>
        <p:nvSpPr>
          <p:cNvPr id="11268" name="AutoShape 13"/>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1269" name="Rectangle 10"/>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1270" name="Oval 5"/>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1271" name="Line 11"/>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273" name="Rectangle 16"/>
          <p:cNvSpPr>
            <a:spLocks noChangeArrowheads="1"/>
          </p:cNvSpPr>
          <p:nvPr/>
        </p:nvSpPr>
        <p:spPr bwMode="auto">
          <a:xfrm>
            <a:off x="2343150" y="263525"/>
            <a:ext cx="44577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4400" b="1" dirty="0">
                <a:solidFill>
                  <a:schemeClr val="bg1"/>
                </a:solidFill>
              </a:rPr>
              <a:t>Windows API</a:t>
            </a:r>
            <a:endParaRPr lang="en-US" altLang="en-US" sz="4400" b="1" dirty="0">
              <a:solidFill>
                <a:schemeClr val="tx2"/>
              </a:solidFill>
            </a:endParaRPr>
          </a:p>
        </p:txBody>
      </p:sp>
      <p:pic>
        <p:nvPicPr>
          <p:cNvPr id="11275" name="Picture 3" descr="http://pinvoke.net/images/pinvokelogo.pn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14738" y="1600200"/>
            <a:ext cx="1933575"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6" name="Picture 1"/>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1066800" y="2082800"/>
            <a:ext cx="1676400" cy="423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7" name="Picture 2"/>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614738" y="2320925"/>
            <a:ext cx="1695450" cy="368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5538788" y="2865438"/>
            <a:ext cx="2865437" cy="3139321"/>
          </a:xfrm>
          <a:prstGeom prst="rect">
            <a:avLst/>
          </a:prstGeom>
          <a:solidFill>
            <a:schemeClr val="bg1">
              <a:lumMod val="95000"/>
            </a:schemeClr>
          </a:solidFill>
        </p:spPr>
        <p:txBody>
          <a:bodyPr>
            <a:spAutoFit/>
          </a:bodyPr>
          <a:lstStyle/>
          <a:p>
            <a:pPr>
              <a:defRPr/>
            </a:pPr>
            <a:r>
              <a:rPr lang="en-US" dirty="0"/>
              <a:t>Kernel32.dll – files</a:t>
            </a:r>
          </a:p>
          <a:p>
            <a:pPr>
              <a:defRPr/>
            </a:pPr>
            <a:r>
              <a:rPr lang="en-US" dirty="0"/>
              <a:t>Addvapi.dll – register</a:t>
            </a:r>
          </a:p>
          <a:p>
            <a:pPr>
              <a:defRPr/>
            </a:pPr>
            <a:r>
              <a:rPr lang="en-US" dirty="0"/>
              <a:t>Gdi32.dll – graphics</a:t>
            </a:r>
          </a:p>
          <a:p>
            <a:pPr>
              <a:defRPr/>
            </a:pPr>
            <a:r>
              <a:rPr lang="en-US" dirty="0"/>
              <a:t>Comdlg32.dll – windows</a:t>
            </a:r>
          </a:p>
          <a:p>
            <a:pPr>
              <a:defRPr/>
            </a:pPr>
            <a:r>
              <a:rPr lang="en-US" dirty="0"/>
              <a:t>Netapi32 – sockets</a:t>
            </a:r>
          </a:p>
          <a:p>
            <a:pPr>
              <a:defRPr/>
            </a:pPr>
            <a:r>
              <a:rPr lang="en-US" dirty="0"/>
              <a:t>Msvcrt.dll – “C” </a:t>
            </a:r>
          </a:p>
          <a:p>
            <a:pPr>
              <a:defRPr/>
            </a:pPr>
            <a:r>
              <a:rPr lang="en-US" dirty="0"/>
              <a:t>User32.dll </a:t>
            </a:r>
            <a:r>
              <a:rPr lang="en-US" dirty="0" smtClean="0"/>
              <a:t>– </a:t>
            </a:r>
          </a:p>
          <a:p>
            <a:pPr>
              <a:defRPr/>
            </a:pPr>
            <a:r>
              <a:rPr lang="en-US" dirty="0"/>
              <a:t>GDI32 – Graphics Device Interface</a:t>
            </a:r>
            <a:br>
              <a:rPr lang="en-US" dirty="0"/>
            </a:br>
            <a:r>
              <a:rPr lang="en-US" dirty="0"/>
              <a:t>GDI</a:t>
            </a:r>
            <a:r>
              <a:rPr lang="en-US"/>
              <a:t>+ </a:t>
            </a:r>
            <a:r>
              <a:rPr lang="en-US" smtClean="0"/>
              <a:t>- subsystem </a:t>
            </a:r>
            <a:r>
              <a:rPr lang="en-US" dirty="0"/>
              <a:t>of the Windows XP</a:t>
            </a:r>
          </a:p>
        </p:txBody>
      </p:sp>
      <p:sp>
        <p:nvSpPr>
          <p:cNvPr id="15" name="WordArt 13"/>
          <p:cNvSpPr>
            <a:spLocks noChangeArrowheads="1" noChangeShapeType="1" noTextEdit="1"/>
          </p:cNvSpPr>
          <p:nvPr/>
        </p:nvSpPr>
        <p:spPr bwMode="auto">
          <a:xfrm>
            <a:off x="152400" y="228600"/>
            <a:ext cx="914400" cy="838200"/>
          </a:xfrm>
          <a:prstGeom prst="rect">
            <a:avLst/>
          </a:prstGeom>
        </p:spPr>
        <p:txBody>
          <a:bodyPr wrap="none" fromWordArt="1">
            <a:prstTxWarp prst="textCascadeUp">
              <a:avLst>
                <a:gd name="adj" fmla="val 100000"/>
              </a:avLst>
            </a:prstTxWarp>
            <a:scene3d>
              <a:camera prst="legacyPerspectiveFront">
                <a:rot lat="20519989" lon="1080000" rev="0"/>
              </a:camera>
              <a:lightRig rig="legacyHarsh2" dir="b"/>
            </a:scene3d>
            <a:sp3d extrusionH="430200" prstMaterial="legacyMatte">
              <a:extrusionClr>
                <a:srgbClr val="FF6600"/>
              </a:extrusionClr>
              <a:contourClr>
                <a:srgbClr val="FFE701"/>
              </a:contourClr>
            </a:sp3d>
          </a:bodyPr>
          <a:lstStyle/>
          <a:p>
            <a:pPr algn="ctr"/>
            <a:r>
              <a:rPr lang="en-US" sz="3600" kern="10" dirty="0">
                <a:ln w="9525">
                  <a:round/>
                  <a:headEnd/>
                  <a:tailEnd/>
                </a:ln>
                <a:gradFill rotWithShape="1">
                  <a:gsLst>
                    <a:gs pos="0">
                      <a:srgbClr val="FFE701"/>
                    </a:gs>
                    <a:gs pos="100000">
                      <a:srgbClr val="FE3E02"/>
                    </a:gs>
                  </a:gsLst>
                  <a:lin ang="5400000" scaled="1"/>
                </a:gradFill>
                <a:latin typeface="Impact" panose="020B0806030902050204" pitchFamily="34" charset="0"/>
              </a:rPr>
              <a:t>OS</a:t>
            </a:r>
          </a:p>
        </p:txBody>
      </p:sp>
    </p:spTree>
    <p:extLst>
      <p:ext uri="{BB962C8B-B14F-4D97-AF65-F5344CB8AC3E}">
        <p14:creationId xmlns:p14="http://schemas.microsoft.com/office/powerpoint/2010/main" val="23776887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266" name="Footer Placeholder 3"/>
          <p:cNvSpPr>
            <a:spLocks noGrp="1"/>
          </p:cNvSpPr>
          <p:nvPr>
            <p:ph type="ftr" sz="quarter" idx="11"/>
          </p:nvPr>
        </p:nvSpPr>
        <p:spPr>
          <a:xfrm>
            <a:off x="3733800" y="6400800"/>
            <a:ext cx="16764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1126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C4446595-B43A-4276-B8C0-B53A0263B8EF}" type="slidenum">
              <a:rPr lang="en-US" altLang="en-US" sz="1400" smtClean="0"/>
              <a:pPr>
                <a:spcBef>
                  <a:spcPct val="0"/>
                </a:spcBef>
                <a:buFontTx/>
                <a:buNone/>
              </a:pPr>
              <a:t>5</a:t>
            </a:fld>
            <a:endParaRPr lang="en-US" altLang="en-US" sz="1400" smtClean="0"/>
          </a:p>
        </p:txBody>
      </p:sp>
      <p:sp>
        <p:nvSpPr>
          <p:cNvPr id="11268" name="AutoShape 13"/>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1269" name="Rectangle 10"/>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1270" name="Oval 5"/>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11271" name="Line 11"/>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273" name="Rectangle 16"/>
          <p:cNvSpPr>
            <a:spLocks noChangeArrowheads="1"/>
          </p:cNvSpPr>
          <p:nvPr/>
        </p:nvSpPr>
        <p:spPr bwMode="auto">
          <a:xfrm>
            <a:off x="2343150" y="263525"/>
            <a:ext cx="44577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4400" b="1" dirty="0">
                <a:solidFill>
                  <a:schemeClr val="bg1"/>
                </a:solidFill>
              </a:rPr>
              <a:t>Windows API</a:t>
            </a:r>
            <a:endParaRPr lang="en-US" altLang="en-US" sz="4400" b="1" dirty="0">
              <a:solidFill>
                <a:schemeClr val="tx2"/>
              </a:solidFill>
            </a:endParaRPr>
          </a:p>
        </p:txBody>
      </p:sp>
      <p:sp>
        <p:nvSpPr>
          <p:cNvPr id="15" name="WordArt 13"/>
          <p:cNvSpPr>
            <a:spLocks noChangeArrowheads="1" noChangeShapeType="1" noTextEdit="1"/>
          </p:cNvSpPr>
          <p:nvPr/>
        </p:nvSpPr>
        <p:spPr bwMode="auto">
          <a:xfrm>
            <a:off x="152400" y="228600"/>
            <a:ext cx="914400" cy="838200"/>
          </a:xfrm>
          <a:prstGeom prst="rect">
            <a:avLst/>
          </a:prstGeom>
        </p:spPr>
        <p:txBody>
          <a:bodyPr wrap="none" fromWordArt="1">
            <a:prstTxWarp prst="textCascadeUp">
              <a:avLst>
                <a:gd name="adj" fmla="val 100000"/>
              </a:avLst>
            </a:prstTxWarp>
            <a:scene3d>
              <a:camera prst="legacyPerspectiveFront">
                <a:rot lat="20519989" lon="1080000" rev="0"/>
              </a:camera>
              <a:lightRig rig="legacyHarsh2" dir="b"/>
            </a:scene3d>
            <a:sp3d extrusionH="430200" prstMaterial="legacyMatte">
              <a:extrusionClr>
                <a:srgbClr val="FF6600"/>
              </a:extrusionClr>
              <a:contourClr>
                <a:srgbClr val="FFE701"/>
              </a:contourClr>
            </a:sp3d>
          </a:bodyPr>
          <a:lstStyle/>
          <a:p>
            <a:pPr algn="ctr"/>
            <a:r>
              <a:rPr lang="en-US" sz="3600" kern="10" dirty="0">
                <a:ln w="9525">
                  <a:round/>
                  <a:headEnd/>
                  <a:tailEnd/>
                </a:ln>
                <a:gradFill rotWithShape="1">
                  <a:gsLst>
                    <a:gs pos="0">
                      <a:srgbClr val="FFE701"/>
                    </a:gs>
                    <a:gs pos="100000">
                      <a:srgbClr val="FE3E02"/>
                    </a:gs>
                  </a:gsLst>
                  <a:lin ang="5400000" scaled="1"/>
                </a:gradFill>
                <a:latin typeface="Impact" panose="020B0806030902050204" pitchFamily="34" charset="0"/>
              </a:rPr>
              <a:t>OS</a:t>
            </a:r>
          </a:p>
        </p:txBody>
      </p:sp>
      <p:pic>
        <p:nvPicPr>
          <p:cNvPr id="2" name="Picture 1"/>
          <p:cNvPicPr>
            <a:picLocks noChangeAspect="1"/>
          </p:cNvPicPr>
          <p:nvPr/>
        </p:nvPicPr>
        <p:blipFill>
          <a:blip r:embed="rId3"/>
          <a:stretch>
            <a:fillRect/>
          </a:stretch>
        </p:blipFill>
        <p:spPr>
          <a:xfrm>
            <a:off x="914400" y="3028950"/>
            <a:ext cx="4095750" cy="2019300"/>
          </a:xfrm>
          <a:prstGeom prst="rect">
            <a:avLst/>
          </a:prstGeom>
        </p:spPr>
      </p:pic>
      <p:pic>
        <p:nvPicPr>
          <p:cNvPr id="3" name="Picture 2"/>
          <p:cNvPicPr>
            <a:picLocks noChangeAspect="1"/>
          </p:cNvPicPr>
          <p:nvPr/>
        </p:nvPicPr>
        <p:blipFill>
          <a:blip r:embed="rId4"/>
          <a:stretch>
            <a:fillRect/>
          </a:stretch>
        </p:blipFill>
        <p:spPr>
          <a:xfrm>
            <a:off x="5406993" y="1693863"/>
            <a:ext cx="2506004" cy="4610100"/>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Introduction1</Template>
  <TotalTime>3233</TotalTime>
  <Words>90</Words>
  <Application>Microsoft Office PowerPoint</Application>
  <PresentationFormat>On-screen Show (4:3)</PresentationFormat>
  <Paragraphs>44</Paragraphs>
  <Slides>5</Slides>
  <Notes>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Impact</vt:lpstr>
      <vt:lpstr>Default Design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Anatoly Peymer</cp:lastModifiedBy>
  <cp:revision>307</cp:revision>
  <dcterms:created xsi:type="dcterms:W3CDTF">2008-08-03T16:05:36Z</dcterms:created>
  <dcterms:modified xsi:type="dcterms:W3CDTF">2018-05-12T10:29:26Z</dcterms:modified>
</cp:coreProperties>
</file>