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3" r:id="rId2"/>
    <p:sldId id="304" r:id="rId3"/>
    <p:sldId id="306" r:id="rId4"/>
    <p:sldId id="307" r:id="rId5"/>
    <p:sldId id="308" r:id="rId6"/>
    <p:sldId id="310" r:id="rId7"/>
    <p:sldId id="311" r:id="rId8"/>
    <p:sldId id="309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9900"/>
    <a:srgbClr val="DDDDDD"/>
    <a:srgbClr val="FFFF99"/>
    <a:srgbClr val="C0C0C0"/>
    <a:srgbClr val="669999"/>
    <a:srgbClr val="6666C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654" autoAdjust="0"/>
  </p:normalViewPr>
  <p:slideViewPr>
    <p:cSldViewPr>
      <p:cViewPr varScale="1">
        <p:scale>
          <a:sx n="110" d="100"/>
          <a:sy n="110" d="100"/>
        </p:scale>
        <p:origin x="157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F91302-F24E-49F5-9464-3754D9D237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62004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767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945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672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5820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6098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6897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3749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260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6B9370-EB96-4AA5-8EAD-2C301506BC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649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964CA-BAF2-4158-A0CE-568A4BF723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7151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83C052-FD46-4E08-A363-9C030F13E2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300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6F77E6-A0B6-43A8-BDC2-6469A6F710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5875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0BE607-C077-402C-BBD4-4F89DD4477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433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9A390-9ED7-4885-B15D-176859F947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313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68F843-58DE-4B35-B1E8-37F49B9035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261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19F94-6CEE-48B1-B7D1-3345F5F9DC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58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360301-BD2F-44A3-9EFD-01F6BFE360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4430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059480-1756-45DC-AFB3-49340FCD6A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9251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BD80F4-E639-4B0A-9637-E1A00248D4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146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3457AD6-8D8B-4E63-A8A8-C08EE66047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3880710" y="1562100"/>
            <a:ext cx="1382580" cy="36933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 smtClean="0"/>
              <a:t>Entry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914400" y="3191002"/>
            <a:ext cx="7315200" cy="147732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entry1=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.Entry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font=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'Arial </a:t>
            </a:r>
            <a:r>
              <a:rPr lang="en-US" dirty="0" smtClean="0">
                <a:solidFill>
                  <a:srgbClr val="A31515"/>
                </a:solidFill>
                <a:latin typeface="Consolas" panose="020B0609020204030204" pitchFamily="49" charset="0"/>
              </a:rPr>
              <a:t>18'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'blue'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entry1.pack()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altLang="en-US" dirty="0"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14400" y="2161635"/>
            <a:ext cx="73152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The 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Entry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 widget is a standard </a:t>
            </a:r>
            <a:r>
              <a:rPr lang="en-US" dirty="0" err="1">
                <a:solidFill>
                  <a:srgbClr val="000000"/>
                </a:solidFill>
                <a:latin typeface="+mn-lt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 widget used to enter or display a 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single line of text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.</a:t>
            </a:r>
            <a:endParaRPr lang="en-US" dirty="0"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5296186"/>
            <a:ext cx="4114800" cy="99002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5" name="TextBox 25"/>
          <p:cNvSpPr txBox="1">
            <a:spLocks noChangeArrowheads="1"/>
          </p:cNvSpPr>
          <p:nvPr/>
        </p:nvSpPr>
        <p:spPr bwMode="auto">
          <a:xfrm>
            <a:off x="914400" y="1547155"/>
            <a:ext cx="7315200" cy="3493264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7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sz="17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sz="17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sz="17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7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 test():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       lbl1[</a:t>
            </a:r>
            <a:r>
              <a:rPr lang="en-US" sz="1700" dirty="0">
                <a:solidFill>
                  <a:srgbClr val="A31515"/>
                </a:solidFill>
                <a:latin typeface="Consolas" panose="020B0609020204030204" pitchFamily="49" charset="0"/>
              </a:rPr>
              <a:t>'text'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] = entry1.get()</a:t>
            </a:r>
          </a:p>
          <a:p>
            <a:endParaRPr lang="en-US" sz="17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entry1 = </a:t>
            </a:r>
            <a:r>
              <a:rPr lang="en-US" sz="17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.Entry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(root, font=</a:t>
            </a:r>
            <a:r>
              <a:rPr lang="en-US" sz="1700" dirty="0">
                <a:solidFill>
                  <a:srgbClr val="A31515"/>
                </a:solidFill>
                <a:latin typeface="Consolas" panose="020B0609020204030204" pitchFamily="49" charset="0"/>
              </a:rPr>
              <a:t>'Arial 18'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fg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A31515"/>
                </a:solidFill>
                <a:latin typeface="Consolas" panose="020B0609020204030204" pitchFamily="49" charset="0"/>
              </a:rPr>
              <a:t>'blue'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entry1.pack()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btn1 = </a:t>
            </a:r>
            <a:r>
              <a:rPr lang="en-US" sz="17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.Button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root,text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A31515"/>
                </a:solidFill>
                <a:latin typeface="Consolas" panose="020B0609020204030204" pitchFamily="49" charset="0"/>
              </a:rPr>
              <a:t>'Press me..'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, command=test)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btn1.pack()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lbl1 = </a:t>
            </a:r>
            <a:r>
              <a:rPr lang="en-US" sz="17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root,text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A31515"/>
                </a:solidFill>
                <a:latin typeface="Consolas" panose="020B0609020204030204" pitchFamily="49" charset="0"/>
              </a:rPr>
              <a:t>'Hello !'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lbl1.pack()</a:t>
            </a:r>
          </a:p>
          <a:p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sz="17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sz="17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5104433"/>
            <a:ext cx="3238500" cy="133923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4400" y="5104434"/>
            <a:ext cx="3238500" cy="133922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50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5" name="TextBox 25"/>
          <p:cNvSpPr txBox="1">
            <a:spLocks noChangeArrowheads="1"/>
          </p:cNvSpPr>
          <p:nvPr/>
        </p:nvSpPr>
        <p:spPr bwMode="auto">
          <a:xfrm>
            <a:off x="885118" y="1981200"/>
            <a:ext cx="7367191" cy="3970318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test():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lbl1[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"text"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] = entry1.get()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entry1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.Entry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font=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'Arial 18'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'blue'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entry1.pack()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entry1[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'state'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.DISABLED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btn1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.Button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root,text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'Press me..'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command=test)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btn1.pack()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lbl1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root,text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'Hello !'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lbl1.pack()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68710" y="1485063"/>
            <a:ext cx="322395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entry1[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'state'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]=DISABLED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5405616"/>
            <a:ext cx="2590800" cy="107138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10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5" name="TextBox 25"/>
          <p:cNvSpPr txBox="1">
            <a:spLocks noChangeArrowheads="1"/>
          </p:cNvSpPr>
          <p:nvPr/>
        </p:nvSpPr>
        <p:spPr bwMode="auto">
          <a:xfrm>
            <a:off x="885118" y="1905000"/>
            <a:ext cx="7367191" cy="4524315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calculate():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lbl1[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"text"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(num1.get()) +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(num2.get())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num1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.Entry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font=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'Arial 18'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'blue'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num1.pack()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num2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.Entry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font=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'Arial 18'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'blue'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num2.pack()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btn1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.Button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root,text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'Calculate'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command=calculate)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btn1.pack()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lbl1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root,text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'Hello !'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lbl1.pack()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03901" y="1414852"/>
            <a:ext cx="1529624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Calculator</a:t>
            </a:r>
            <a:endParaRPr lang="en-US" b="1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60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03901" y="1414852"/>
            <a:ext cx="1529624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Calculator</a:t>
            </a:r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9438" y="2684463"/>
            <a:ext cx="5067300" cy="268605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07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99947" y="1486283"/>
            <a:ext cx="214410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delete, insert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914400" y="2008015"/>
            <a:ext cx="73152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To add entry text to the widget, use the 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insert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 method. To replace the current text, you can call 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delete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 before you insert the new text.</a:t>
            </a:r>
            <a:endParaRPr lang="en-US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3002521"/>
            <a:ext cx="7315200" cy="2308324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txt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.Entry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font=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'Arial 18'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'blue'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txt.delete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(0,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.END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txt.insert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(0, 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"a default value"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txt.pack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0" y="5486400"/>
            <a:ext cx="3657600" cy="88002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63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99947" y="1486283"/>
            <a:ext cx="214410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get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885120" y="2108442"/>
            <a:ext cx="73737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To fetch the current entry text, use the get method:</a:t>
            </a:r>
          </a:p>
        </p:txBody>
      </p:sp>
      <p:sp>
        <p:nvSpPr>
          <p:cNvPr id="6" name="Rectangle 5"/>
          <p:cNvSpPr/>
          <p:nvPr/>
        </p:nvSpPr>
        <p:spPr>
          <a:xfrm>
            <a:off x="885120" y="2584090"/>
            <a:ext cx="7373760" cy="2585323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txt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.Entry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font=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'Arial 18'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'blue'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txt.delete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(0,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.END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txt.insert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(0, 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"a default value"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txt.pack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root.title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txt.get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5667446"/>
            <a:ext cx="3048000" cy="73335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08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99947" y="1486283"/>
            <a:ext cx="214410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/>
              <a:t>StringVar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914400" y="2108442"/>
            <a:ext cx="73152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You can also bind the entry widget to a </a:t>
            </a:r>
            <a:r>
              <a:rPr lang="en-US" b="1" dirty="0" err="1"/>
              <a:t>StringVar</a:t>
            </a:r>
            <a:r>
              <a:rPr lang="en-US" dirty="0"/>
              <a:t> instance, and set or get the entry text via that variable:</a:t>
            </a: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3002521"/>
            <a:ext cx="7315200" cy="2862322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v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.StringVar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txt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.Entry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root,textvariable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=v)</a:t>
            </a:r>
          </a:p>
          <a:p>
            <a:r>
              <a:rPr lang="en-US" smtClean="0">
                <a:solidFill>
                  <a:srgbClr val="000000"/>
                </a:solidFill>
                <a:latin typeface="Consolas" panose="020B0609020204030204" pitchFamily="49" charset="0"/>
              </a:rPr>
              <a:t>txt.pack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v.set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"a default value"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s 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v.get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6230" y="5792006"/>
            <a:ext cx="2611540" cy="68499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84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1832</TotalTime>
  <Words>399</Words>
  <Application>Microsoft Office PowerPoint</Application>
  <PresentationFormat>On-screen Show (4:3)</PresentationFormat>
  <Paragraphs>117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Consolas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188</cp:revision>
  <dcterms:created xsi:type="dcterms:W3CDTF">2008-08-03T16:05:36Z</dcterms:created>
  <dcterms:modified xsi:type="dcterms:W3CDTF">2018-03-23T09:27:04Z</dcterms:modified>
</cp:coreProperties>
</file>