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03" r:id="rId2"/>
    <p:sldId id="311" r:id="rId3"/>
    <p:sldId id="304" r:id="rId4"/>
    <p:sldId id="307" r:id="rId5"/>
    <p:sldId id="308" r:id="rId6"/>
    <p:sldId id="309" r:id="rId7"/>
    <p:sldId id="310" r:id="rId8"/>
    <p:sldId id="305" r:id="rId9"/>
    <p:sldId id="312" r:id="rId10"/>
    <p:sldId id="315" r:id="rId11"/>
    <p:sldId id="313" r:id="rId12"/>
    <p:sldId id="31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152" cy="7315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012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102D8A-1E1A-44C8-89FC-1DB38271E3A3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3322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3A705B-C5F7-4E2A-9873-DFBD818D8D8E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038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45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9967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460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222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524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793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035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152BA-2A1B-40F0-8FBB-AEE267B8B1DC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071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ru/imgres?imgurl=http://www.waynet.org/waynet/spotlight/2004/images/07/turtle_back.jpg&amp;imgrefurl=http://www.waynet.org/waynet/spotlight/2004/040705-turtle.htm&amp;h=480&amp;w=640&amp;sz=146&amp;tbnid=13g6JK18OPN50M:&amp;tbnh=103&amp;tbnw=137&amp;prev=/images?q%3Dturtle%2Bfoto%26um%3D1&amp;start=1&amp;ei=yzC-SK-PBYOgwgHVzJHfDw&amp;sig2=Tz3ffuVfqO49LhzRu4719A&amp;sa=X&amp;oi=images&amp;ct=image&amp;cd=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060704" y="2123230"/>
            <a:ext cx="7016496" cy="147732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'Exit'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command=exit)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7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404360"/>
            <a:ext cx="4648200" cy="12192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5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Medium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0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EA34F-E67F-473F-96C1-17C0212F208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55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1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1750" y="6443663"/>
            <a:ext cx="14605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04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DAB171B-66A9-424E-9F8F-97FBADAC512A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60420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1" name="Rectangle 3"/>
          <p:cNvSpPr>
            <a:spLocks noChangeArrowheads="1"/>
          </p:cNvSpPr>
          <p:nvPr/>
        </p:nvSpPr>
        <p:spPr bwMode="auto">
          <a:xfrm>
            <a:off x="0" y="145837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2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0423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0427" name="Picture 9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8" descr="http://www.buzzom.com/wp-content/uploads/2011/03/think.gi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7401" y="2857651"/>
            <a:ext cx="2489198" cy="235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/>
            <a:r>
              <a:rPr lang="he-IL" sz="1400" b="1" dirty="0">
                <a:solidFill>
                  <a:schemeClr val="tx1"/>
                </a:solidFill>
                <a:latin typeface="David" panose="020E0502060401010101" pitchFamily="34" charset="-79"/>
                <a:ea typeface="Calibri" panose="020F0502020204030204" pitchFamily="34" charset="0"/>
                <a:cs typeface="David" panose="020E0502060401010101" pitchFamily="34" charset="-79"/>
              </a:rPr>
              <a:t>יצירתיות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21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27048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060704" y="1982891"/>
            <a:ext cx="7016496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imgExit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'Exit.gif'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Exit'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imgExit,compound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.CENTER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command=exit)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7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4" y="4059936"/>
            <a:ext cx="2722636" cy="234086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48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Button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1060704" y="2123230"/>
            <a:ext cx="7022592" cy="1754326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Exit'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,state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.DISABLED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command=exit)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4696968"/>
            <a:ext cx="46482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2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27048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smtClean="0"/>
              <a:t>Button</a:t>
            </a:r>
            <a:endParaRPr lang="en-US" b="1" dirty="0"/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1060704" y="1965960"/>
            <a:ext cx="7016496" cy="255454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my_quit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print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smtClean="0">
                <a:solidFill>
                  <a:srgbClr val="A31515"/>
                </a:solidFill>
                <a:latin typeface="Consolas" panose="020B0609020204030204" pitchFamily="49" charset="0"/>
              </a:rPr>
              <a:t>'Hello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, I must be going</a:t>
            </a:r>
            <a:r>
              <a:rPr lang="en-US" sz="1600" dirty="0" smtClean="0">
                <a:solidFill>
                  <a:srgbClr val="A31515"/>
                </a:solidFill>
                <a:latin typeface="Consolas" panose="020B0609020204030204" pitchFamily="49" charset="0"/>
              </a:rPr>
              <a:t>...’)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root.destroy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 Exit 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my_quit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4325" y="4667750"/>
            <a:ext cx="3409254" cy="89423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60704" y="5916168"/>
            <a:ext cx="7016496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Hello, I must be going...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6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1060704" y="1547155"/>
            <a:ext cx="7016496" cy="230832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tkinter</a:t>
            </a:r>
            <a:r>
              <a:rPr lang="en-US" sz="1600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</a:t>
            </a:r>
          </a:p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os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open_www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():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  <a:r>
              <a:rPr lang="en-US" sz="1600" dirty="0" err="1">
                <a:solidFill>
                  <a:srgbClr val="6F008A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os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.system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"start </a:t>
            </a:r>
            <a:r>
              <a:rPr lang="en-US" sz="1600" dirty="0" smtClean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\"\" http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://ynet.co.il"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btn1=</a:t>
            </a:r>
            <a:r>
              <a:rPr lang="en-US" sz="1600" dirty="0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'Open ynet.co.il'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command=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open_www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btn1.pack(side=TOP)</a:t>
            </a: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root.mainloop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+mn-lt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975" y="5388782"/>
            <a:ext cx="3781953" cy="8002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3914" y="4087768"/>
            <a:ext cx="3624072" cy="9505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96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1060704" y="1547155"/>
            <a:ext cx="7016496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open_calc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.system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"start \"\"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calc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'Calculator'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open_calc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3716296"/>
            <a:ext cx="1352026" cy="25499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704" y="4865399"/>
            <a:ext cx="3624072" cy="9505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0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1060704" y="1547155"/>
            <a:ext cx="7016496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open_paint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.system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"start \"\" 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mspaint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 =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'Paint'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command=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open_paint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btn1.pack()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133" y="4432959"/>
            <a:ext cx="3639058" cy="16766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704" y="4876538"/>
            <a:ext cx="3038856" cy="7970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7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4" name="TextBox 25"/>
          <p:cNvSpPr txBox="1">
            <a:spLocks noChangeArrowheads="1"/>
          </p:cNvSpPr>
          <p:nvPr/>
        </p:nvSpPr>
        <p:spPr bwMode="auto">
          <a:xfrm>
            <a:off x="1060704" y="1547155"/>
            <a:ext cx="7016496" cy="3785652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open_app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app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command 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'start 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+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app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.system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(command)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btn_paint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'Paint'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 =</a:t>
            </a:r>
            <a:r>
              <a:rPr lang="en-US" sz="1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open_app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mspaint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btn_paint.pack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btn_wordpad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Button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(root, text=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'Word'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command 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smtClean="0">
                <a:solidFill>
                  <a:srgbClr val="0000FF"/>
                </a:solidFill>
                <a:latin typeface="Consolas" panose="020B0609020204030204" pitchFamily="49" charset="0"/>
              </a:rPr>
              <a:t>lambda</a:t>
            </a:r>
            <a:r>
              <a:rPr lang="en-US" sz="1600" smtClean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open_app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wordpad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btn_wordpad.pack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1024" y="4878775"/>
            <a:ext cx="3657600" cy="12591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28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443663"/>
            <a:ext cx="145939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965130-8089-4A42-AA1D-7516796C0576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7" name="Picture 43" descr="http://www.waynet.org/waynet/spotlight/2004/040705-turtle.htm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15252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990346" y="1554734"/>
            <a:ext cx="5160388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333333"/>
                </a:solidFill>
                <a:latin typeface="Avant Garde"/>
              </a:rPr>
              <a:t>Arrange the widgets according to the picture.</a:t>
            </a:r>
            <a:endParaRPr lang="en-US" b="1" i="0" dirty="0">
              <a:solidFill>
                <a:srgbClr val="333333"/>
              </a:solidFill>
              <a:effectLst/>
              <a:latin typeface="Avant Garde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15200" y="1613401"/>
            <a:ext cx="914400" cy="304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Easy</a:t>
            </a:r>
            <a:endParaRPr lang="en-US" sz="1400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381445" y="228600"/>
            <a:ext cx="238111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65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1912</TotalTime>
  <Words>396</Words>
  <Application>Microsoft Office PowerPoint</Application>
  <PresentationFormat>On-screen Show (4:3)</PresentationFormat>
  <Paragraphs>129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Avant Garde</vt:lpstr>
      <vt:lpstr>Calibri</vt:lpstr>
      <vt:lpstr>Consolas</vt:lpstr>
      <vt:lpstr>David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194</cp:revision>
  <dcterms:created xsi:type="dcterms:W3CDTF">2008-08-03T16:05:36Z</dcterms:created>
  <dcterms:modified xsi:type="dcterms:W3CDTF">2018-03-23T07:00:17Z</dcterms:modified>
</cp:coreProperties>
</file>