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4" r:id="rId2"/>
    <p:sldId id="303" r:id="rId3"/>
    <p:sldId id="305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052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891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he-IL" alt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151015" y="1431940"/>
            <a:ext cx="284197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/>
              <a:t>Grid Geometry Manager</a:t>
            </a:r>
          </a:p>
        </p:txBody>
      </p:sp>
      <p:sp>
        <p:nvSpPr>
          <p:cNvPr id="3" name="Rectangle 2"/>
          <p:cNvSpPr/>
          <p:nvPr/>
        </p:nvSpPr>
        <p:spPr>
          <a:xfrm>
            <a:off x="885120" y="3237969"/>
            <a:ext cx="7373760" cy="203132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root=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l1=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"Label 1"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,relief=RIDGE)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l1.grid(row=0, column=1, sticky=NSEW)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l2=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"Label 2"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,relief=RIDGE)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l2.grid(row=1, column=0, sticky=NSEW)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8335" y="2013701"/>
            <a:ext cx="1257300" cy="762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1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he-IL" alt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5120" y="1815990"/>
            <a:ext cx="7373760" cy="203132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root=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range(5):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j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range(4):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l=</a:t>
            </a:r>
            <a:r>
              <a:rPr lang="en-US" dirty="0" smtClean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"%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d.%d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%(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i,j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),relief=RIDGE)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l.grid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(row=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column=j, sticky=NSEW)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0973" y="3916936"/>
            <a:ext cx="2102054" cy="227722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he-IL" alt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5120" y="1815990"/>
            <a:ext cx="7373760" cy="224676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root=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colors = [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'red'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'green'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'orange'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'white'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'yellow'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'blue'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r=0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c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colors: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root,text</a:t>
            </a: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=c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relief=RIDGE, width=25).grid(row=r, column=0)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1400" dirty="0" smtClean="0">
                <a:solidFill>
                  <a:srgbClr val="2B91AF"/>
                </a:solidFill>
                <a:latin typeface="Consolas" panose="020B0609020204030204" pitchFamily="49" charset="0"/>
              </a:rPr>
              <a:t>Entry</a:t>
            </a: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root,bg</a:t>
            </a:r>
            <a:r>
              <a:rPr lang="en-US" sz="14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=c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relief=SUNKEN, width=50).grid(row=r, column=1)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r=r+1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5987" y="4632060"/>
            <a:ext cx="4772025" cy="15621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24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1883</TotalTime>
  <Words>141</Words>
  <Application>Microsoft Office PowerPoint</Application>
  <PresentationFormat>On-screen Show (4:3)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Consolas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191</cp:revision>
  <dcterms:created xsi:type="dcterms:W3CDTF">2008-08-03T16:05:36Z</dcterms:created>
  <dcterms:modified xsi:type="dcterms:W3CDTF">2018-03-23T06:48:20Z</dcterms:modified>
</cp:coreProperties>
</file>