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7" r:id="rId2"/>
    <p:sldId id="303" r:id="rId3"/>
    <p:sldId id="305" r:id="rId4"/>
    <p:sldId id="306" r:id="rId5"/>
    <p:sldId id="309" r:id="rId6"/>
    <p:sldId id="304" r:id="rId7"/>
    <p:sldId id="308" r:id="rId8"/>
    <p:sldId id="310" r:id="rId9"/>
    <p:sldId id="315" r:id="rId10"/>
    <p:sldId id="317" r:id="rId11"/>
    <p:sldId id="318" r:id="rId12"/>
    <p:sldId id="311" r:id="rId13"/>
    <p:sldId id="316" r:id="rId14"/>
    <p:sldId id="312" r:id="rId15"/>
    <p:sldId id="313" r:id="rId16"/>
    <p:sldId id="31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10A43C9-5395-454D-BDE8-53539503C011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683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89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106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114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315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7967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5147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3A705B-C5F7-4E2A-9873-DFBD818D8D8E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04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820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832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64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06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CD0AFD-424D-43B8-B0A6-6CDC53DB7B1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48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19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05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37ED83-7149-4C21-BCB6-A12C8E6B507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1434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434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434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434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9400" y="1599543"/>
            <a:ext cx="3505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Layout management in </a:t>
            </a:r>
            <a:r>
              <a:rPr lang="en-US" b="1" dirty="0" err="1"/>
              <a:t>Tkinter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3299857" y="2101005"/>
            <a:ext cx="25442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+mn-lt"/>
              </a:rPr>
              <a:t>Absolute </a:t>
            </a:r>
            <a:r>
              <a:rPr lang="en-US" b="1" dirty="0" smtClean="0">
                <a:solidFill>
                  <a:srgbClr val="000000"/>
                </a:solidFill>
                <a:latin typeface="+mn-lt"/>
              </a:rPr>
              <a:t>positioning.</a:t>
            </a:r>
            <a:endParaRPr lang="en-US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561272"/>
            <a:ext cx="7315200" cy="147732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"Hello, World 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lb1.place(x=20, y=50)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597" y="3810000"/>
            <a:ext cx="2724806" cy="2590800"/>
          </a:xfrm>
          <a:prstGeom prst="rect">
            <a:avLst/>
          </a:prstGeom>
        </p:spPr>
      </p:pic>
      <p:sp>
        <p:nvSpPr>
          <p:cNvPr id="16" name="Rounded Rectangular Callout 15"/>
          <p:cNvSpPr/>
          <p:nvPr/>
        </p:nvSpPr>
        <p:spPr>
          <a:xfrm>
            <a:off x="1876562" y="5086130"/>
            <a:ext cx="914400" cy="422455"/>
          </a:xfrm>
          <a:prstGeom prst="wedgeRoundRectCallout">
            <a:avLst>
              <a:gd name="adj1" fmla="val 121750"/>
              <a:gd name="adj2" fmla="val -1183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20x50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9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440" y="2800350"/>
            <a:ext cx="4648200" cy="15621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6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Rectangle 27"/>
          <p:cNvSpPr>
            <a:spLocks noChangeArrowheads="1"/>
          </p:cNvSpPr>
          <p:nvPr/>
        </p:nvSpPr>
        <p:spPr bwMode="auto">
          <a:xfrm>
            <a:off x="914399" y="2438400"/>
            <a:ext cx="7312283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f_3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"Green"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f_4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f_1.pack(side=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f_2.pack(side=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f_3.pack(side=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f_4.pack(side=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05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Medium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440" y="2781300"/>
            <a:ext cx="4648200" cy="25146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38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Medium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621087"/>
            <a:ext cx="7315200" cy="313932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f_3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"Green"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f_4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f_1.pack(side=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f_2.pack(side=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.RIGHT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f_3.pack(side=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f_4.pack(side=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.BOTTOM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90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440" y="2895600"/>
            <a:ext cx="4648200" cy="25146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53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Rectangle 27"/>
          <p:cNvSpPr>
            <a:spLocks noChangeArrowheads="1"/>
          </p:cNvSpPr>
          <p:nvPr/>
        </p:nvSpPr>
        <p:spPr bwMode="auto">
          <a:xfrm>
            <a:off x="914400" y="2055910"/>
            <a:ext cx="7315200" cy="427809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f_01=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f_02=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f_1=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(f_01,width=50,height=50,bg=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f_2=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(f_01,width=50,height=50,bg=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f_3=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(f_02,width=50,height=50,bg=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"Green"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f_4=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(f_02,width=50,height=50,bg=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f_01.pack(side=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f_02.pack(side=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f_1.pack()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f_2.pack()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f_3.pack()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f_4.pack()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55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443663"/>
            <a:ext cx="14605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604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AB171B-66A9-424E-9F8F-97FBADAC51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/>
          </a:p>
        </p:txBody>
      </p:sp>
      <p:sp>
        <p:nvSpPr>
          <p:cNvPr id="60420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1" name="Rectangle 3"/>
          <p:cNvSpPr>
            <a:spLocks noChangeArrowheads="1"/>
          </p:cNvSpPr>
          <p:nvPr/>
        </p:nvSpPr>
        <p:spPr bwMode="auto">
          <a:xfrm>
            <a:off x="0" y="145837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2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3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" name="Picture 18" descr="http://www.buzzom.com/wp-content/uploads/2011/03/think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401" y="2857651"/>
            <a:ext cx="2489198" cy="235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/>
            <a:r>
              <a:rPr lang="he-IL" sz="1400" b="1" dirty="0">
                <a:solidFill>
                  <a:schemeClr val="tx1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יצירתיות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4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2920585" y="1562100"/>
            <a:ext cx="330283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/>
              <a:t>Pack Geometry Manager</a:t>
            </a: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885120" y="2238445"/>
            <a:ext cx="7373760" cy="9239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Python -		Widget</a:t>
            </a:r>
          </a:p>
          <a:p>
            <a:pPr eaLnBrk="1" hangingPunct="1"/>
            <a:r>
              <a:rPr lang="en-US" altLang="en-US"/>
              <a:t>JAVA – 		Components</a:t>
            </a:r>
          </a:p>
          <a:p>
            <a:pPr eaLnBrk="1" hangingPunct="1"/>
            <a:r>
              <a:rPr lang="en-US" altLang="en-US"/>
              <a:t>Microsoft (C#) - 	Controls</a:t>
            </a:r>
          </a:p>
        </p:txBody>
      </p:sp>
      <p:sp>
        <p:nvSpPr>
          <p:cNvPr id="3" name="Rectangle 2"/>
          <p:cNvSpPr/>
          <p:nvPr/>
        </p:nvSpPr>
        <p:spPr>
          <a:xfrm>
            <a:off x="885120" y="3429000"/>
            <a:ext cx="73737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The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Pack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 geometry manager packs widgets in rows or columns. You can use options like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fill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,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expand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, and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side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 to control this geometry manager.</a:t>
            </a:r>
            <a:endParaRPr lang="en-US" dirty="0"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2920585" y="1562100"/>
            <a:ext cx="330283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/>
              <a:t>Pack Geometry Manager</a:t>
            </a:r>
          </a:p>
        </p:txBody>
      </p:sp>
      <p:sp>
        <p:nvSpPr>
          <p:cNvPr id="18" name="מלבן 14"/>
          <p:cNvSpPr>
            <a:spLocks noChangeArrowheads="1"/>
          </p:cNvSpPr>
          <p:nvPr/>
        </p:nvSpPr>
        <p:spPr bwMode="auto">
          <a:xfrm>
            <a:off x="891458" y="2286000"/>
            <a:ext cx="7405827" cy="2031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red'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"Hello, World 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yellow'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"Hello, World 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lb1.pack(side=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"left"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lb2.pack(side=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"right"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724400"/>
            <a:ext cx="46482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14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2920585" y="1562100"/>
            <a:ext cx="330283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/>
              <a:t>Pack Geometry Manager</a:t>
            </a:r>
          </a:p>
        </p:txBody>
      </p:sp>
      <p:sp>
        <p:nvSpPr>
          <p:cNvPr id="18" name="מלבן 14"/>
          <p:cNvSpPr>
            <a:spLocks noChangeArrowheads="1"/>
          </p:cNvSpPr>
          <p:nvPr/>
        </p:nvSpPr>
        <p:spPr bwMode="auto">
          <a:xfrm>
            <a:off x="894841" y="2048976"/>
            <a:ext cx="7364040" cy="244682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7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'red'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,  text=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"  Red    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lb2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700" dirty="0" err="1">
                <a:solidFill>
                  <a:srgbClr val="A31515"/>
                </a:solidFill>
                <a:latin typeface="Consolas" panose="020B0609020204030204" pitchFamily="49" charset="0"/>
              </a:rPr>
              <a:t>yellow'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,text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" Yellow 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lb3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'green'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, text=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" Green  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lb1.pack()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lb2.pack()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lb3.pack()</a:t>
            </a:r>
          </a:p>
          <a:p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sz="1700" dirty="0">
              <a:solidFill>
                <a:srgbClr val="000000"/>
              </a:solidFill>
              <a:latin typeface="+mn-lt"/>
              <a:cs typeface="Courier New" panose="020703090202050204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4800600"/>
            <a:ext cx="3505200" cy="13647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0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2920585" y="1562100"/>
            <a:ext cx="330283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/>
              <a:t>Pack Geometry Manager</a:t>
            </a:r>
          </a:p>
        </p:txBody>
      </p:sp>
      <p:sp>
        <p:nvSpPr>
          <p:cNvPr id="18" name="מלבן 14"/>
          <p:cNvSpPr>
            <a:spLocks noChangeArrowheads="1"/>
          </p:cNvSpPr>
          <p:nvPr/>
        </p:nvSpPr>
        <p:spPr bwMode="auto">
          <a:xfrm>
            <a:off x="894841" y="2057400"/>
            <a:ext cx="7364040" cy="258532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'red'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  Red   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yellow'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 Yellow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lb3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'green'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 Green 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lb1.pack(side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lb2.pack(side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lb3.pack(side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dirty="0">
              <a:solidFill>
                <a:srgbClr val="000000"/>
              </a:solidFill>
              <a:latin typeface="+mn-lt"/>
              <a:cs typeface="Courier New" panose="020703090202050204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711446"/>
            <a:ext cx="4648200" cy="12192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889980" y="6005560"/>
            <a:ext cx="736404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side: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TOP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(default), BOTTOM, LEFT, or RIGHT.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54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2920585" y="1562100"/>
            <a:ext cx="330283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/>
              <a:t>Pack Geometry Manager</a:t>
            </a:r>
          </a:p>
        </p:txBody>
      </p:sp>
      <p:sp>
        <p:nvSpPr>
          <p:cNvPr id="17" name="מלבן 13"/>
          <p:cNvSpPr>
            <a:spLocks noChangeArrowheads="1"/>
          </p:cNvSpPr>
          <p:nvPr/>
        </p:nvSpPr>
        <p:spPr bwMode="auto">
          <a:xfrm>
            <a:off x="4620364" y="2545040"/>
            <a:ext cx="3637506" cy="36933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  <a:latin typeface="+mj-lt"/>
              </a:rPr>
              <a:t>lb.pack(expand=</a:t>
            </a:r>
            <a:r>
              <a:rPr lang="en-US" dirty="0">
                <a:solidFill>
                  <a:srgbClr val="A31515"/>
                </a:solidFill>
                <a:latin typeface="+mj-lt"/>
              </a:rPr>
              <a:t>"YES"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, fill=</a:t>
            </a:r>
            <a:r>
              <a:rPr lang="en-US" dirty="0">
                <a:solidFill>
                  <a:srgbClr val="A31515"/>
                </a:solidFill>
                <a:latin typeface="+mj-lt"/>
              </a:rPr>
              <a:t>"x"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 )</a:t>
            </a:r>
            <a:endParaRPr lang="he-IL" altLang="en-US" dirty="0">
              <a:latin typeface="+mj-lt"/>
            </a:endParaRPr>
          </a:p>
        </p:txBody>
      </p:sp>
      <p:sp>
        <p:nvSpPr>
          <p:cNvPr id="18" name="מלבן 14"/>
          <p:cNvSpPr>
            <a:spLocks noChangeArrowheads="1"/>
          </p:cNvSpPr>
          <p:nvPr/>
        </p:nvSpPr>
        <p:spPr bwMode="auto">
          <a:xfrm>
            <a:off x="891458" y="2544484"/>
            <a:ext cx="3642137" cy="36933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  <a:latin typeface="+mj-lt"/>
              </a:rPr>
              <a:t>lb.pack()</a:t>
            </a:r>
            <a:endParaRPr lang="he-IL" altLang="en-US" dirty="0">
              <a:latin typeface="+mj-lt"/>
            </a:endParaRPr>
          </a:p>
        </p:txBody>
      </p:sp>
      <p:sp>
        <p:nvSpPr>
          <p:cNvPr id="20" name="מלבן 16"/>
          <p:cNvSpPr>
            <a:spLocks noChangeArrowheads="1"/>
          </p:cNvSpPr>
          <p:nvPr/>
        </p:nvSpPr>
        <p:spPr bwMode="auto">
          <a:xfrm>
            <a:off x="885120" y="4267200"/>
            <a:ext cx="3648476" cy="36933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  <a:latin typeface="+mj-lt"/>
              </a:rPr>
              <a:t>lb.pack(expand=</a:t>
            </a:r>
            <a:r>
              <a:rPr lang="en-US" dirty="0">
                <a:solidFill>
                  <a:srgbClr val="A31515"/>
                </a:solidFill>
                <a:latin typeface="+mj-lt"/>
              </a:rPr>
              <a:t>"YES"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, fill=</a:t>
            </a:r>
            <a:r>
              <a:rPr lang="en-US" dirty="0">
                <a:solidFill>
                  <a:srgbClr val="A31515"/>
                </a:solidFill>
                <a:latin typeface="+mj-lt"/>
              </a:rPr>
              <a:t>"y"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 )</a:t>
            </a:r>
            <a:endParaRPr lang="he-IL" altLang="en-US" dirty="0">
              <a:latin typeface="+mj-lt"/>
            </a:endParaRPr>
          </a:p>
        </p:txBody>
      </p:sp>
      <p:sp>
        <p:nvSpPr>
          <p:cNvPr id="22" name="מלבן 18"/>
          <p:cNvSpPr>
            <a:spLocks noChangeArrowheads="1"/>
          </p:cNvSpPr>
          <p:nvPr/>
        </p:nvSpPr>
        <p:spPr bwMode="auto">
          <a:xfrm>
            <a:off x="4685996" y="4243597"/>
            <a:ext cx="3754312" cy="36933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/>
              <a:t>lb.pack</a:t>
            </a:r>
            <a:r>
              <a:rPr lang="en-US" altLang="en-US" dirty="0" smtClean="0"/>
              <a:t>(expand</a:t>
            </a:r>
            <a:r>
              <a:rPr lang="en-US" altLang="en-US" dirty="0"/>
              <a:t>="YES", fill="both" )</a:t>
            </a:r>
            <a:endParaRPr lang="he-IL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758" y="3157038"/>
            <a:ext cx="2846718" cy="7466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2616" y="3153196"/>
            <a:ext cx="2853484" cy="7484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4904644"/>
            <a:ext cx="2852088" cy="14844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6291" y="4895506"/>
            <a:ext cx="2846036" cy="13957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F0CC2D-09AE-40E5-893A-9C300E416BB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01358" y="1524000"/>
            <a:ext cx="94128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Frame.</a:t>
            </a:r>
            <a:endParaRPr lang="en-US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120" y="1969610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Frame widget is very important for the process of grouping and organizing other widgets.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890249" y="2667000"/>
            <a:ext cx="7373760" cy="378565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frame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frame.pack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(side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redbutton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(frame,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redbutton.pack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(side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greenbutton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(frame,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"Brown"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"brown"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greenbutton.pack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(side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bluebutton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(frame,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bluebutton.pack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(side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.LEFT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2920741"/>
            <a:ext cx="3352800" cy="87942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9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119" y="2250635"/>
            <a:ext cx="4135762" cy="393236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02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Rectangle 27"/>
          <p:cNvSpPr>
            <a:spLocks noChangeArrowheads="1"/>
          </p:cNvSpPr>
          <p:nvPr/>
        </p:nvSpPr>
        <p:spPr bwMode="auto">
          <a:xfrm>
            <a:off x="914399" y="2438400"/>
            <a:ext cx="7312283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f_3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"Green"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f_4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=50,height=50,bg=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"Red"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f_1.pack()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f_2.pack()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f_3.pack()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f_4.pack()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8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1901</TotalTime>
  <Words>633</Words>
  <Application>Microsoft Office PowerPoint</Application>
  <PresentationFormat>On-screen Show (4:3)</PresentationFormat>
  <Paragraphs>196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Avant Garde</vt:lpstr>
      <vt:lpstr>Calibri</vt:lpstr>
      <vt:lpstr>Consolas</vt:lpstr>
      <vt:lpstr>Courier New</vt:lpstr>
      <vt:lpstr>David</vt:lpstr>
      <vt:lpstr>Helvetica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186</cp:revision>
  <dcterms:created xsi:type="dcterms:W3CDTF">2008-08-03T16:05:36Z</dcterms:created>
  <dcterms:modified xsi:type="dcterms:W3CDTF">2018-03-23T06:43:29Z</dcterms:modified>
</cp:coreProperties>
</file>