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03" r:id="rId2"/>
    <p:sldId id="304" r:id="rId3"/>
    <p:sldId id="305" r:id="rId4"/>
    <p:sldId id="309" r:id="rId5"/>
    <p:sldId id="306" r:id="rId6"/>
    <p:sldId id="307" r:id="rId7"/>
    <p:sldId id="308" r:id="rId8"/>
    <p:sldId id="311" r:id="rId9"/>
    <p:sldId id="312" r:id="rId10"/>
    <p:sldId id="313" r:id="rId11"/>
    <p:sldId id="314" r:id="rId12"/>
    <p:sldId id="31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54" autoAdjust="0"/>
  </p:normalViewPr>
  <p:slideViewPr>
    <p:cSldViewPr>
      <p:cViewPr varScale="1">
        <p:scale>
          <a:sx n="116" d="100"/>
          <a:sy n="116" d="100"/>
        </p:scale>
        <p:origin x="115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956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3617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3A705B-C5F7-4E2A-9873-DFBD818D8D8E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574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991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22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6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798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363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333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152BA-2A1B-40F0-8FBB-AEE267B8B1DC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687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291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4111140" y="1562100"/>
            <a:ext cx="921720" cy="646331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Label</a:t>
            </a:r>
            <a:br>
              <a:rPr lang="en-US" b="1" dirty="0" smtClean="0"/>
            </a:b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תווית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TextBox 25"/>
          <p:cNvSpPr txBox="1">
            <a:spLocks noChangeArrowheads="1"/>
          </p:cNvSpPr>
          <p:nvPr/>
        </p:nvSpPr>
        <p:spPr bwMode="auto">
          <a:xfrm>
            <a:off x="885730" y="3247072"/>
            <a:ext cx="7373150" cy="147732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"Hello, world!"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5181600"/>
            <a:ext cx="4648200" cy="12192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14400" y="2362200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j-lt"/>
              </a:rPr>
              <a:t>The </a:t>
            </a:r>
            <a:r>
              <a:rPr lang="en-US" b="1" dirty="0">
                <a:solidFill>
                  <a:srgbClr val="000000"/>
                </a:solidFill>
                <a:latin typeface="+mj-lt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 widget is a standard </a:t>
            </a:r>
            <a:r>
              <a:rPr lang="en-US" dirty="0" err="1">
                <a:solidFill>
                  <a:srgbClr val="000000"/>
                </a:solidFill>
                <a:latin typeface="+mj-lt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 widget used to display a text or image on the screen.</a:t>
            </a:r>
            <a:endParaRPr lang="en-US" dirty="0">
              <a:latin typeface="+mj-lt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Hard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2734" y="2383639"/>
            <a:ext cx="5110930" cy="36004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1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Rectangle 27"/>
          <p:cNvSpPr>
            <a:spLocks noChangeArrowheads="1"/>
          </p:cNvSpPr>
          <p:nvPr/>
        </p:nvSpPr>
        <p:spPr bwMode="auto">
          <a:xfrm>
            <a:off x="914400" y="1768019"/>
            <a:ext cx="7315200" cy="470898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6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font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fnt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font.Font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(family=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"Helvetica"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size=20, weight=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font.BOLD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slant=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font.ITALIC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lb1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"Gates 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Family"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,font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fnt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lb1.pack()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>
                <a:solidFill>
                  <a:srgbClr val="008000"/>
                </a:solidFill>
                <a:latin typeface="Consolas" panose="020B0609020204030204" pitchFamily="49" charset="0"/>
              </a:rPr>
              <a:t># Grandmothers and grandfathers</a:t>
            </a:r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first_frame.pack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img_grandmother1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.PhotoImage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r'images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\grandmother1.gif'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lbl1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text =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"This is my grandmother1"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image = img_grandmother1,compound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.TOP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lbl1.pack(side = 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img_grandfather1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.PhotoImage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r'images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\grandfather1.gif'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lbl2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text =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"This is my grandfather1"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,image = img_grandfather1,compound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.TOP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lbl2.pack(side = 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img_grandmother2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.PhotoImage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r'images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\grandmother2.gif'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lbl3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text =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"This is my grandmother2"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image = img_grandmother2,compound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.TOP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lbl3.pack(side = 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img_grandfather2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.PhotoImage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r'images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\grandfather2.gif'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lbl4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text =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"This is my grandfather2"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,image = img_grandfather1,compound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.TOP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lbl4.pack(side = 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>
                <a:solidFill>
                  <a:srgbClr val="008000"/>
                </a:solidFill>
                <a:latin typeface="Consolas" panose="020B0609020204030204" pitchFamily="49" charset="0"/>
              </a:rPr>
              <a:t># Parents</a:t>
            </a:r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second_frame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second_frame.pack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img_mother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.PhotoImage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r'images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\mother.gif'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lbl1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second_frame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text =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"This is my mother"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image = 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img_mother,compound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.TOP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lbl1.pack(side = 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img_father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.PhotoImage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r'images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\father.gif'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lbl2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second_frame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text =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"This is my 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father"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,image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img_father,compound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.TOP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lbl2.pack(side = 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>
                <a:solidFill>
                  <a:srgbClr val="008000"/>
                </a:solidFill>
                <a:latin typeface="Consolas" panose="020B0609020204030204" pitchFamily="49" charset="0"/>
              </a:rPr>
              <a:t># My</a:t>
            </a:r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third_frame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third_frame.pack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img_my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.PhotoImage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r'images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\My.gif'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lbl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third_frame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, text =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"This is </a:t>
            </a:r>
            <a:r>
              <a:rPr lang="en-US" sz="600" dirty="0" err="1">
                <a:solidFill>
                  <a:srgbClr val="A31515"/>
                </a:solidFill>
                <a:latin typeface="Consolas" panose="020B0609020204030204" pitchFamily="49" charset="0"/>
              </a:rPr>
              <a:t>I"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,image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img_my,compound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.TOP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lbl.pack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(side = </a:t>
            </a:r>
            <a:r>
              <a:rPr lang="en-US" sz="6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Hard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87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443663"/>
            <a:ext cx="14605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604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AB171B-66A9-424E-9F8F-97FBADAC512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60420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1" name="Rectangle 3"/>
          <p:cNvSpPr>
            <a:spLocks noChangeArrowheads="1"/>
          </p:cNvSpPr>
          <p:nvPr/>
        </p:nvSpPr>
        <p:spPr bwMode="auto">
          <a:xfrm>
            <a:off x="0" y="145837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2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3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" name="Picture 18" descr="http://www.buzzom.com/wp-content/uploads/2011/03/think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401" y="2857651"/>
            <a:ext cx="2489198" cy="2355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/>
            <a:r>
              <a:rPr lang="he-IL" sz="1400" b="1" dirty="0">
                <a:solidFill>
                  <a:schemeClr val="tx1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יצירתיות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7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3103822"/>
            <a:ext cx="7315200" cy="144655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lb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smtClean="0">
                <a:solidFill>
                  <a:srgbClr val="A31515"/>
                </a:solidFill>
                <a:latin typeface="Consolas" panose="020B0609020204030204" pitchFamily="49" charset="0"/>
              </a:rPr>
              <a:t>Hello,world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!"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"yellow"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85120" y="2171700"/>
            <a:ext cx="7373760" cy="6461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  <a:cs typeface="Arial" charset="0"/>
              </a:rPr>
              <a:t>Background and foreground colors. A synonym for background is </a:t>
            </a:r>
            <a:r>
              <a:rPr lang="en-US" dirty="0" err="1">
                <a:latin typeface="Arial" charset="0"/>
                <a:cs typeface="Arial" charset="0"/>
              </a:rPr>
              <a:t>bg</a:t>
            </a:r>
            <a:r>
              <a:rPr lang="en-US" dirty="0">
                <a:latin typeface="Arial" charset="0"/>
                <a:cs typeface="Arial" charset="0"/>
              </a:rPr>
              <a:t>; a synonym for foreground is </a:t>
            </a:r>
            <a:r>
              <a:rPr lang="en-US" dirty="0" err="1">
                <a:latin typeface="Arial" charset="0"/>
                <a:cs typeface="Arial" charset="0"/>
              </a:rPr>
              <a:t>fg</a:t>
            </a:r>
            <a:endParaRPr lang="en-US" dirty="0">
              <a:solidFill>
                <a:schemeClr val="dk1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114675" y="1524001"/>
            <a:ext cx="291465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background, foreground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5105400"/>
            <a:ext cx="4648200" cy="1219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7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5120" y="2875566"/>
            <a:ext cx="7373760" cy="181588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root.geometry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"%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dx%d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%(80,60))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lbl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"Hello, World"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yellow"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,width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=30, height=3)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lbl.pack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85120" y="2171700"/>
            <a:ext cx="7373760" cy="6461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  <a:cs typeface="Arial" charset="0"/>
              </a:rPr>
              <a:t>Background and foreground colors. A synonym for background is </a:t>
            </a:r>
            <a:r>
              <a:rPr lang="en-US" dirty="0" err="1">
                <a:latin typeface="Arial" charset="0"/>
                <a:cs typeface="Arial" charset="0"/>
              </a:rPr>
              <a:t>bg</a:t>
            </a:r>
            <a:r>
              <a:rPr lang="en-US" dirty="0">
                <a:latin typeface="Arial" charset="0"/>
                <a:cs typeface="Arial" charset="0"/>
              </a:rPr>
              <a:t>; a synonym for foreground is </a:t>
            </a:r>
            <a:r>
              <a:rPr lang="en-US" dirty="0" err="1">
                <a:latin typeface="Arial" charset="0"/>
                <a:cs typeface="Arial" charset="0"/>
              </a:rPr>
              <a:t>fg</a:t>
            </a:r>
            <a:endParaRPr lang="en-US" dirty="0">
              <a:solidFill>
                <a:schemeClr val="dk1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114675" y="1524001"/>
            <a:ext cx="291465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width, height</a:t>
            </a:r>
            <a:endParaRPr lang="en-US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4724400"/>
            <a:ext cx="4648200" cy="17526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5120" y="2693075"/>
            <a:ext cx="7373760" cy="203132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img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.PhotoImage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'd:\\Rose.gif'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image = img,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"Congratulations 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,compound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.CENTER,bg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"yellow"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lbl.pack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114675" y="1524001"/>
            <a:ext cx="291465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Image &amp; text</a:t>
            </a:r>
            <a:endParaRPr lang="en-US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14400" y="2057400"/>
            <a:ext cx="73152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  <a:cs typeface="Arial" charset="0"/>
              </a:rPr>
              <a:t>The </a:t>
            </a:r>
            <a:r>
              <a:rPr lang="en-US" dirty="0" err="1">
                <a:latin typeface="Arial" charset="0"/>
                <a:cs typeface="Arial" charset="0"/>
              </a:rPr>
              <a:t>PhotoImage</a:t>
            </a:r>
            <a:r>
              <a:rPr lang="en-US" dirty="0">
                <a:latin typeface="Arial" charset="0"/>
                <a:cs typeface="Arial" charset="0"/>
              </a:rPr>
              <a:t> class can read </a:t>
            </a:r>
            <a:r>
              <a:rPr lang="en-US" b="1" dirty="0">
                <a:latin typeface="Arial" charset="0"/>
                <a:cs typeface="Arial" charset="0"/>
              </a:rPr>
              <a:t>GIF</a:t>
            </a:r>
            <a:r>
              <a:rPr lang="en-US" dirty="0">
                <a:latin typeface="Arial" charset="0"/>
                <a:cs typeface="Arial" charset="0"/>
              </a:rPr>
              <a:t> and </a:t>
            </a:r>
            <a:r>
              <a:rPr lang="en-US" b="1" dirty="0">
                <a:latin typeface="Arial" charset="0"/>
                <a:cs typeface="Arial" charset="0"/>
              </a:rPr>
              <a:t>PGM/PPM</a:t>
            </a:r>
            <a:r>
              <a:rPr lang="en-US" dirty="0">
                <a:latin typeface="Arial" charset="0"/>
                <a:cs typeface="Arial" charset="0"/>
              </a:rPr>
              <a:t> images from </a:t>
            </a:r>
            <a:r>
              <a:rPr lang="en-US" dirty="0" smtClean="0">
                <a:latin typeface="Arial" charset="0"/>
                <a:cs typeface="Arial" charset="0"/>
              </a:rPr>
              <a:t>files.</a:t>
            </a:r>
            <a:endParaRPr lang="en-US" dirty="0">
              <a:latin typeface="Arial" charset="0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9431" y="4547950"/>
            <a:ext cx="2785138" cy="19290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7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45409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5120" y="2693075"/>
            <a:ext cx="7373760" cy="203132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img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.PhotoImage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'd:\\Rose.gif'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image = img,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"Congratulations 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,compound =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.CENTER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lbl.pack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114675" y="1524001"/>
            <a:ext cx="291465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Image &amp; text</a:t>
            </a:r>
            <a:endParaRPr lang="en-US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14400" y="2057400"/>
            <a:ext cx="73152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  <a:cs typeface="Arial" charset="0"/>
              </a:rPr>
              <a:t>The </a:t>
            </a:r>
            <a:r>
              <a:rPr lang="en-US" dirty="0" err="1">
                <a:latin typeface="Arial" charset="0"/>
                <a:cs typeface="Arial" charset="0"/>
              </a:rPr>
              <a:t>PhotoImage</a:t>
            </a:r>
            <a:r>
              <a:rPr lang="en-US" dirty="0">
                <a:latin typeface="Arial" charset="0"/>
                <a:cs typeface="Arial" charset="0"/>
              </a:rPr>
              <a:t> class can read </a:t>
            </a:r>
            <a:r>
              <a:rPr lang="en-US" b="1" dirty="0">
                <a:latin typeface="Arial" charset="0"/>
                <a:cs typeface="Arial" charset="0"/>
              </a:rPr>
              <a:t>GIF</a:t>
            </a:r>
            <a:r>
              <a:rPr lang="en-US" dirty="0">
                <a:latin typeface="Arial" charset="0"/>
                <a:cs typeface="Arial" charset="0"/>
              </a:rPr>
              <a:t> and </a:t>
            </a:r>
            <a:r>
              <a:rPr lang="en-US" b="1" dirty="0">
                <a:latin typeface="Arial" charset="0"/>
                <a:cs typeface="Arial" charset="0"/>
              </a:rPr>
              <a:t>PGM/PPM</a:t>
            </a:r>
            <a:r>
              <a:rPr lang="en-US" dirty="0">
                <a:latin typeface="Arial" charset="0"/>
                <a:cs typeface="Arial" charset="0"/>
              </a:rPr>
              <a:t> images from </a:t>
            </a:r>
            <a:r>
              <a:rPr lang="en-US" dirty="0" smtClean="0">
                <a:latin typeface="Arial" charset="0"/>
                <a:cs typeface="Arial" charset="0"/>
              </a:rPr>
              <a:t>files.</a:t>
            </a:r>
            <a:endParaRPr lang="en-US" dirty="0">
              <a:latin typeface="Arial" charset="0"/>
              <a:cs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1818" y="4800600"/>
            <a:ext cx="2420364" cy="1676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47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מלבן 12"/>
          <p:cNvSpPr/>
          <p:nvPr/>
        </p:nvSpPr>
        <p:spPr>
          <a:xfrm>
            <a:off x="4203700" y="1504950"/>
            <a:ext cx="7366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relief</a:t>
            </a:r>
          </a:p>
        </p:txBody>
      </p:sp>
      <p:sp>
        <p:nvSpPr>
          <p:cNvPr id="17" name="מלבן 13"/>
          <p:cNvSpPr/>
          <p:nvPr/>
        </p:nvSpPr>
        <p:spPr>
          <a:xfrm>
            <a:off x="904703" y="2001837"/>
            <a:ext cx="7324897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Specifies a 3-D border for the widget. </a:t>
            </a:r>
          </a:p>
        </p:txBody>
      </p:sp>
      <p:sp>
        <p:nvSpPr>
          <p:cNvPr id="25" name="מלבן 26"/>
          <p:cNvSpPr>
            <a:spLocks noChangeArrowheads="1"/>
          </p:cNvSpPr>
          <p:nvPr/>
        </p:nvSpPr>
        <p:spPr bwMode="auto">
          <a:xfrm>
            <a:off x="904703" y="2438400"/>
            <a:ext cx="7360355" cy="3323987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lb1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"The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sunken"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,relief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"sunken"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lb2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"The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flat"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,relief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"flat"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lb3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"The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raised"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,relief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"raised"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lb4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"The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groove"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,relief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"groove"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lb5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"The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ridge"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,relief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"ridge"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lb6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"The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solid"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,relief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"solid"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lb1.pack(side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lb2.pack(side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lb3.pack(side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lb4.pack(side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lb5.pack(side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lb6.pack(side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'left'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5638800"/>
            <a:ext cx="4433004" cy="80829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64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1" name="מלבן 12"/>
          <p:cNvSpPr/>
          <p:nvPr/>
        </p:nvSpPr>
        <p:spPr>
          <a:xfrm>
            <a:off x="4261643" y="1497012"/>
            <a:ext cx="620713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font</a:t>
            </a:r>
          </a:p>
        </p:txBody>
      </p:sp>
      <p:sp>
        <p:nvSpPr>
          <p:cNvPr id="26" name="מלבן 13"/>
          <p:cNvSpPr/>
          <p:nvPr/>
        </p:nvSpPr>
        <p:spPr>
          <a:xfrm>
            <a:off x="885120" y="2057400"/>
            <a:ext cx="737376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The font to use for text drawn inside the widget</a:t>
            </a:r>
          </a:p>
        </p:txBody>
      </p:sp>
      <p:sp>
        <p:nvSpPr>
          <p:cNvPr id="28" name="מלבן 15"/>
          <p:cNvSpPr>
            <a:spLocks noChangeArrowheads="1"/>
          </p:cNvSpPr>
          <p:nvPr/>
        </p:nvSpPr>
        <p:spPr bwMode="auto">
          <a:xfrm>
            <a:off x="889239" y="3849864"/>
            <a:ext cx="7373760" cy="2585323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font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font.Font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(family=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"Helvetica"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size=20, weight=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font.BOLD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slant=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font.ITALIC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"The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text"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,font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2672969"/>
            <a:ext cx="3505198" cy="100559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99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965130-8089-4A42-AA1D-7516796C0576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Easy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440" y="2614597"/>
            <a:ext cx="4648200" cy="32766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00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Medium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7455" y="2050264"/>
            <a:ext cx="3786170" cy="42672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3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1990</TotalTime>
  <Words>742</Words>
  <Application>Microsoft Office PowerPoint</Application>
  <PresentationFormat>On-screen Show (4:3)</PresentationFormat>
  <Paragraphs>173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Avant Garde</vt:lpstr>
      <vt:lpstr>Calibri</vt:lpstr>
      <vt:lpstr>Consolas</vt:lpstr>
      <vt:lpstr>David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192</cp:revision>
  <dcterms:created xsi:type="dcterms:W3CDTF">2008-08-03T16:05:36Z</dcterms:created>
  <dcterms:modified xsi:type="dcterms:W3CDTF">2018-03-23T06:54:16Z</dcterms:modified>
</cp:coreProperties>
</file>