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8DC5C6-FFAB-4335-A544-4142DD58D5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1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2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36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4C712-5E16-47A8-BADB-3B31E35DF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43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C7B3B-48E1-4CB3-AFC9-C298A5D53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4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E4E64-4805-43CF-8E6E-4F2BCFC72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05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E2067-55F0-4D39-9775-6196D0C85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3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BA0A2-CB03-4423-B97A-3DA64DF38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72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547C8B-E53B-400A-9299-4E4FA11F4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9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4007F-8C8F-4B1E-920C-8C368906C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62F8F-1519-4A6E-8215-A4CB5E1CE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5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9E097-D9A9-4604-994F-CEADDF36EC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0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406AA-6A72-4407-9708-AF54DC6D1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8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418A5-91E5-42F3-8648-866149685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9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98730A-92DD-497E-9E8E-0A09BE7B92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842305" y="1547155"/>
            <a:ext cx="1459390" cy="3143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Scrollbar</a:t>
            </a:r>
            <a:endParaRPr lang="en-US" alt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5120" y="2084825"/>
            <a:ext cx="7373760" cy="39703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width=200, height=200,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scrollregion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=(0,0,500,500))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padx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=10,pady=10)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w.create_text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(400,100,text=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'Hello, World'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hbar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Scrollbar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root,orient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=HORIZONTAL)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hbar.pack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(side=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BOTTOM,fill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=X)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hbar.config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w.xview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w.config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xscrollcommand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hbar.set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842305" y="1547155"/>
            <a:ext cx="1459390" cy="3143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smtClean="0"/>
              <a:t>Scrollbar</a:t>
            </a:r>
            <a:endParaRPr lang="en-US" alt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1407" y="2162626"/>
            <a:ext cx="3501186" cy="391731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8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2077</TotalTime>
  <Words>52</Words>
  <Application>Microsoft Office PowerPoint</Application>
  <PresentationFormat>On-screen Show (4:3)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Consolas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183</cp:revision>
  <dcterms:created xsi:type="dcterms:W3CDTF">2008-08-03T16:05:36Z</dcterms:created>
  <dcterms:modified xsi:type="dcterms:W3CDTF">2018-03-23T12:04:32Z</dcterms:modified>
</cp:coreProperties>
</file>