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8DC5C6-FFAB-4335-A544-4142DD58D5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810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02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964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81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39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4C712-5E16-47A8-BADB-3B31E35DF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43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C7B3B-48E1-4CB3-AFC9-C298A5D534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4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1E4E64-4805-43CF-8E6E-4F2BCFC72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05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E2067-55F0-4D39-9775-6196D0C85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93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BA0A2-CB03-4423-B97A-3DA64DF38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72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547C8B-E53B-400A-9299-4E4FA11F4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98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4007F-8C8F-4B1E-920C-8C368906C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60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62F8F-1519-4A6E-8215-A4CB5E1CE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45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9E097-D9A9-4604-994F-CEADDF36EC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0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406AA-6A72-4407-9708-AF54DC6D10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8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418A5-91E5-42F3-8648-8661496858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49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98730A-92DD-497E-9E8E-0A09BE7B92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1547155"/>
            <a:ext cx="7373760" cy="452431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</a:t>
            </a:r>
            <a:r>
              <a:rPr lang="en-US" dirty="0" err="1" smtClean="0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kinter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</a:t>
            </a:r>
            <a:endParaRPr lang="en-US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 =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root.title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'Timer'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sec = 0</a:t>
            </a:r>
          </a:p>
          <a:p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def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tick():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global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sec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sec += 1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time[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'text'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= sec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Take advantage of the after method of the Label</a:t>
            </a:r>
            <a:endParaRPr lang="en-US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time.after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(1000, tick)</a:t>
            </a:r>
          </a:p>
          <a:p>
            <a:endParaRPr lang="en-US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time = </a:t>
            </a:r>
            <a:r>
              <a:rPr lang="en-US" dirty="0" smtClean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Label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(root,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fg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'green'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time.pack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 smtClean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Button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(root,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fg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'blue'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text=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'Start'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command=tick).pack()</a:t>
            </a:r>
          </a:p>
          <a:p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317" y="4765436"/>
            <a:ext cx="2466484" cy="1597152"/>
          </a:xfrm>
          <a:prstGeom prst="rect">
            <a:avLst/>
          </a:prstGeom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1547155"/>
            <a:ext cx="7373760" cy="378565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tkinter</a:t>
            </a:r>
            <a:r>
              <a:rPr lang="en-US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time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root.title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'Timer'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</a:t>
            </a:r>
            <a:r>
              <a:rPr lang="en-US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root.state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('zoomed')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tick():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lb_time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'text'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= </a:t>
            </a:r>
            <a:r>
              <a:rPr lang="en-US" sz="1500" dirty="0" err="1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time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.strftime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"%Y : %m : %d : %H : %M : %S"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Take advantage of the after method of the Label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lb_time.after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(1000, tick)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lb_time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Label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(root,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'yellow'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'blue'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lb_time.pack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(root,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'blue'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text=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'Start'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command=tick).pack()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6195" y="5332807"/>
            <a:ext cx="1913810" cy="1103586"/>
          </a:xfrm>
          <a:prstGeom prst="rect">
            <a:avLst/>
          </a:prstGeom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94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1547155"/>
            <a:ext cx="7373760" cy="461664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50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05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5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05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move_ball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s-ES" sz="1050" dirty="0">
                <a:solidFill>
                  <a:srgbClr val="0000FF"/>
                </a:solidFill>
                <a:latin typeface="Consolas" panose="020B0609020204030204" pitchFamily="49" charset="0"/>
              </a:rPr>
              <a:t>global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 x, y, dx, </a:t>
            </a:r>
            <a:r>
              <a:rPr lang="es-E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dy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05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x &lt; r </a:t>
            </a:r>
            <a:r>
              <a:rPr lang="en-US" sz="1050" dirty="0">
                <a:solidFill>
                  <a:srgbClr val="0000FF"/>
                </a:solidFill>
                <a:latin typeface="Consolas" panose="020B0609020204030204" pitchFamily="49" charset="0"/>
              </a:rPr>
              <a:t>or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x &gt; w-r: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    dx = -dx  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05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y &lt; r </a:t>
            </a:r>
            <a:r>
              <a:rPr lang="en-US" sz="1050" dirty="0">
                <a:solidFill>
                  <a:srgbClr val="0000FF"/>
                </a:solidFill>
                <a:latin typeface="Consolas" panose="020B0609020204030204" pitchFamily="49" charset="0"/>
              </a:rPr>
              <a:t>or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y &gt; h-r: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dy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= -</a:t>
            </a:r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dy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x = x + dx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y = y + </a:t>
            </a:r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dy</a:t>
            </a:r>
            <a:endParaRPr lang="en-US" sz="105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pt-BR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canvas.coords(ball, x-r, y-r, x+r, y+r)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canvas.after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(5, </a:t>
            </a:r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move_ball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</a:p>
          <a:p>
            <a:r>
              <a:rPr lang="en-US" sz="105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root 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105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050" dirty="0">
                <a:solidFill>
                  <a:srgbClr val="A31515"/>
                </a:solidFill>
                <a:latin typeface="Consolas" panose="020B0609020204030204" pitchFamily="49" charset="0"/>
              </a:rPr>
              <a:t>"Ball"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root.resizable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050" dirty="0" err="1">
                <a:solidFill>
                  <a:srgbClr val="0000FF"/>
                </a:solidFill>
                <a:latin typeface="Consolas" panose="020B0609020204030204" pitchFamily="49" charset="0"/>
              </a:rPr>
              <a:t>False</a:t>
            </a:r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050" dirty="0" err="1">
                <a:solidFill>
                  <a:srgbClr val="0000FF"/>
                </a:solidFill>
                <a:latin typeface="Consolas" panose="020B0609020204030204" pitchFamily="49" charset="0"/>
              </a:rPr>
              <a:t>False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w = 300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h = 300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canvas = </a:t>
            </a:r>
            <a:r>
              <a:rPr lang="en-US" sz="1050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(root, width = w, height = h)</a:t>
            </a:r>
          </a:p>
          <a:p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canvas.pack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x = w/2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y = h/2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r =15</a:t>
            </a:r>
          </a:p>
          <a:p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dx = 3</a:t>
            </a:r>
          </a:p>
          <a:p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dy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 = 2</a:t>
            </a:r>
          </a:p>
          <a:p>
            <a:r>
              <a:rPr lang="es-E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ball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s-E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canvas.create_oval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(x-r, y-r, </a:t>
            </a:r>
            <a:r>
              <a:rPr lang="es-E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x+r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s-E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y+r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s-E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fill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s-ES" sz="1050" dirty="0">
                <a:solidFill>
                  <a:srgbClr val="A31515"/>
                </a:solidFill>
                <a:latin typeface="Consolas" panose="020B0609020204030204" pitchFamily="49" charset="0"/>
              </a:rPr>
              <a:t>"red"</a:t>
            </a:r>
            <a:r>
              <a:rPr lang="es-ES" sz="105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move_ball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05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05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855" y="2737710"/>
            <a:ext cx="1843440" cy="1994048"/>
          </a:xfrm>
          <a:prstGeom prst="rect">
            <a:avLst/>
          </a:prstGeom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8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1721242"/>
            <a:ext cx="7373760" cy="147732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y&gt;HEIGHT: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is_bomb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False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#</a:t>
            </a:r>
            <a:r>
              <a:rPr lang="en-US" dirty="0" err="1">
                <a:solidFill>
                  <a:srgbClr val="008000"/>
                </a:solidFill>
                <a:latin typeface="Consolas" panose="020B0609020204030204" pitchFamily="49" charset="0"/>
              </a:rPr>
              <a:t>canvas.delete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(bomb)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root.after_cancel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r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root.after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(3, bombing)</a:t>
            </a:r>
            <a:endParaRPr lang="en-US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4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2053</TotalTime>
  <Words>346</Words>
  <Application>Microsoft Office PowerPoint</Application>
  <PresentationFormat>On-screen Show (4:3)</PresentationFormat>
  <Paragraphs>79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Consolas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178</cp:revision>
  <dcterms:created xsi:type="dcterms:W3CDTF">2008-08-03T16:05:36Z</dcterms:created>
  <dcterms:modified xsi:type="dcterms:W3CDTF">2018-03-23T16:38:17Z</dcterms:modified>
</cp:coreProperties>
</file>