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0" r:id="rId2"/>
    <p:sldId id="259" r:id="rId3"/>
    <p:sldId id="269" r:id="rId4"/>
    <p:sldId id="262" r:id="rId5"/>
    <p:sldId id="261" r:id="rId6"/>
    <p:sldId id="263" r:id="rId7"/>
    <p:sldId id="268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E7718F-8B31-450E-8D8D-E1E00AD502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77790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3240BDC-D823-4363-B05C-A8D08896E1CB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799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3240BDC-D823-4363-B05C-A8D08896E1C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445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3240BDC-D823-4363-B05C-A8D08896E1CB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84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5B08462-60C1-4561-8030-548040E1D29F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08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0125E1-6A93-47D6-B011-4B1FA20D05B0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379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0125E1-6A93-47D6-B011-4B1FA20D05B0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0787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0125E1-6A93-47D6-B011-4B1FA20D05B0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482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0125E1-6A93-47D6-B011-4B1FA20D05B0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278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07EC5A-25D0-45FB-AF68-4EB4B75C99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99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C58917-83FA-4946-B8EA-37E2BB21A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543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A98B65-390B-426F-BE39-6D30A1FCA1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2537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72F06-49AB-4BC6-9701-30510AA05D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3749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06DBE0-89DD-46E8-845E-9636297153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6273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4ACA72-12F7-4237-A2E9-576EE013BC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51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6F0F1-8B45-4D64-950C-F8667443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421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DD9379-83B7-41B6-80E1-C84479E10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222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BFE225-270F-4D84-BC1A-C5CF55175E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861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E825B-DCC3-4958-BDC0-59687CA761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311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AA9D2A-D0CB-489F-80A8-F3267A7DA2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528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C63EB1A-E386-456E-AE3C-7A9B646954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86185"/>
            <a:ext cx="2895600" cy="33529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022305C-E96E-4CFE-9262-716BB7721005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2917390" y="228601"/>
            <a:ext cx="330922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38550" y="1498599"/>
            <a:ext cx="186690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err="1">
                <a:latin typeface="Arial" charset="0"/>
                <a:cs typeface="Arial" charset="0"/>
              </a:rPr>
              <a:t>Menubutton</a:t>
            </a:r>
            <a:endParaRPr lang="en-US" b="1" dirty="0">
              <a:latin typeface="Arial" charset="0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2146783"/>
            <a:ext cx="4648200" cy="1219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1225" y="3621025"/>
            <a:ext cx="4781550" cy="24574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73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86185"/>
            <a:ext cx="2895600" cy="33529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022305C-E96E-4CFE-9262-716BB7721005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2917390" y="228601"/>
            <a:ext cx="330922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38550" y="1498599"/>
            <a:ext cx="186690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err="1">
                <a:latin typeface="Arial" charset="0"/>
                <a:cs typeface="Arial" charset="0"/>
              </a:rPr>
              <a:t>Menubutton</a:t>
            </a:r>
            <a:endParaRPr lang="en-US" b="1" dirty="0">
              <a:latin typeface="Arial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85120" y="2218093"/>
            <a:ext cx="7373760" cy="3693319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   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  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mbutton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Menubutton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'-= Menu =-'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items   =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Menu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mbutton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             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mbutton.config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(menu=items)          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items.add_command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'Item 1'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 command=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root.quit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items.add_command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'Item 2'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 command=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root.quit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mbutton.pack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mbutton.config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'white'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=4, relief=RAISED)</a:t>
            </a:r>
          </a:p>
          <a:p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86185"/>
            <a:ext cx="2895600" cy="33529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022305C-E96E-4CFE-9262-716BB7721005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2917390" y="228601"/>
            <a:ext cx="330922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38550" y="1498599"/>
            <a:ext cx="186690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err="1">
                <a:latin typeface="Arial" charset="0"/>
                <a:cs typeface="Arial" charset="0"/>
              </a:rPr>
              <a:t>Menubutton</a:t>
            </a:r>
            <a:endParaRPr lang="en-US" b="1" dirty="0">
              <a:latin typeface="Arial" charset="0"/>
              <a:cs typeface="Arial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1877" y="2478071"/>
            <a:ext cx="2764645" cy="26812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3190" y="2489430"/>
            <a:ext cx="2605618" cy="229510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5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3E3F9F-0879-4421-8A68-533EF3CD1515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TextBox 25"/>
          <p:cNvSpPr txBox="1">
            <a:spLocks noChangeArrowheads="1"/>
          </p:cNvSpPr>
          <p:nvPr/>
        </p:nvSpPr>
        <p:spPr bwMode="auto">
          <a:xfrm>
            <a:off x="885120" y="1524000"/>
            <a:ext cx="7373760" cy="4016484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5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from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sz="1500" dirty="0" err="1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tkinter</a:t>
            </a:r>
            <a:r>
              <a:rPr lang="en-US" sz="1500" dirty="0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sz="15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import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*</a:t>
            </a:r>
          </a:p>
          <a:p>
            <a:endParaRPr lang="en-US" sz="15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root=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Tk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 </a:t>
            </a:r>
          </a:p>
          <a:p>
            <a:r>
              <a:rPr lang="en-US" sz="1500" dirty="0" err="1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def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convertM2CM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():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</a:t>
            </a:r>
            <a:r>
              <a:rPr lang="en-US" sz="1500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if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inputNumber.get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()!=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""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: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  lb1[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"text"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]=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inputNumber.get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()+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 m = "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+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inputNumber.get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())*100)+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 cm"</a:t>
            </a:r>
            <a:endParaRPr lang="en-US" sz="15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500" dirty="0" err="1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def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convertM2MM():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  lb1[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"text"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]=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inputNumber.get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())*1000</a:t>
            </a:r>
          </a:p>
          <a:p>
            <a:r>
              <a:rPr lang="en-US" sz="1500" dirty="0" err="1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def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convertKG2G():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 lb1[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"text"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]=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inputNumber.get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()+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 kg = "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+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inputNumber.get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())*1000)+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 g"</a:t>
            </a:r>
            <a:endParaRPr lang="en-US" sz="15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endParaRPr lang="en-US" sz="1500" dirty="0" smtClean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500" dirty="0" err="1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</a:t>
            </a:r>
            <a:r>
              <a:rPr lang="en-US" sz="1500" dirty="0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=Entry(root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 text=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"Enter number"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inputNumber.pack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lb1=Label(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root,bg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"yellow"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 width=20)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lb1.pack()</a:t>
            </a:r>
          </a:p>
          <a:p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btnExit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=Button(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root,text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</a:t>
            </a:r>
            <a:r>
              <a:rPr lang="en-US" sz="1500" dirty="0" err="1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exit"</a:t>
            </a:r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,command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=quit)</a:t>
            </a:r>
          </a:p>
          <a:p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btnExit.pack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  <a:endParaRPr lang="en-US" altLang="en-US" sz="1500" dirty="0">
              <a:latin typeface="+mn-lt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917390" y="228601"/>
            <a:ext cx="330922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34331" y="5349250"/>
            <a:ext cx="1113744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continue</a:t>
            </a:r>
            <a:endParaRPr lang="en-US" sz="1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A425E08-DC95-4216-84E4-171C8FC7E7D5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TextBox 25"/>
          <p:cNvSpPr txBox="1">
            <a:spLocks noChangeArrowheads="1"/>
          </p:cNvSpPr>
          <p:nvPr/>
        </p:nvSpPr>
        <p:spPr bwMode="auto">
          <a:xfrm>
            <a:off x="885120" y="1697437"/>
            <a:ext cx="7373760" cy="4031873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+mn-lt"/>
              </a:rPr>
              <a:t>#-----------------------------------------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Menubutton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(root, text=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'Unit of length'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bg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"white"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mbLength.pack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(side=LEFT)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mbLength.menu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= Menu(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mbLength.menu.add_command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(label=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 to cm"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  command=convertM2CM)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mbLength.menu.add_command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(label=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 to mm"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  command=convertM2MM)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[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'menu'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] 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mbLength.menu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+mn-lt"/>
              </a:rPr>
              <a:t>#----------------------------------------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mbWeight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Menubutton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(root, text=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'Unit of weight'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bg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"white"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mbWeight.pack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(side=LEFT)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mbWeight.menu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= Menu(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mbWeight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mbWeight.menu.add_command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(label=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"kg to g"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  command=convertKG2G)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mbWeight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[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'menu'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] 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mbWeight.menu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+mn-lt"/>
              </a:rPr>
              <a:t>#----------------------------------------------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root.mainloop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  <a:endParaRPr lang="en-US" altLang="en-US" sz="1600" dirty="0">
              <a:latin typeface="+mn-lt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917390" y="228601"/>
            <a:ext cx="330922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72736" y="5694895"/>
            <a:ext cx="998528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/>
              <a:t>The end</a:t>
            </a:r>
            <a:endParaRPr lang="en-US" sz="14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A425E08-DC95-4216-84E4-171C8FC7E7D5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917390" y="228601"/>
            <a:ext cx="330922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6862" y="1447800"/>
            <a:ext cx="6010275" cy="49720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51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A425E08-DC95-4216-84E4-171C8FC7E7D5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917390" y="228601"/>
            <a:ext cx="330922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85120" y="1577914"/>
            <a:ext cx="7373760" cy="461664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messagebox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6F008A"/>
                </a:solidFill>
                <a:latin typeface="Consolas" panose="020B0609020204030204" pitchFamily="49" charset="0"/>
              </a:rPr>
              <a:t>sys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check_menu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808080"/>
                </a:solidFill>
                <a:latin typeface="Consolas" panose="020B0609020204030204" pitchFamily="49" charset="0"/>
              </a:rPr>
              <a:t>item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print(</a:t>
            </a:r>
            <a:r>
              <a:rPr lang="en-US" sz="1400" dirty="0">
                <a:solidFill>
                  <a:srgbClr val="808080"/>
                </a:solidFill>
                <a:latin typeface="Consolas" panose="020B0609020204030204" pitchFamily="49" charset="0"/>
              </a:rPr>
              <a:t>item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about():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messagebox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.showinfo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TkMenu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"The 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TkMenu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 v. 1.0"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root=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bar=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Menu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(root)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Menu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(bar)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filem.add_command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"Open..."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command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lambda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check_menu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'open'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filem.add_command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"New..."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command =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lambda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check_menu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'new'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filem.add_command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"Save"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command =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lambda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check_menu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'save'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filem.add_command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"Save as..."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command =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lambda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check_menu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saveas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filem.add_separator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filem.add_command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"Exit"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command=exit)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4331" y="6194562"/>
            <a:ext cx="1113744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continue</a:t>
            </a:r>
            <a:endParaRPr lang="en-US" sz="1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96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A425E08-DC95-4216-84E4-171C8FC7E7D5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917390" y="228601"/>
            <a:ext cx="330922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85120" y="2065814"/>
            <a:ext cx="7373760" cy="246221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helpm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Menu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(bar)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helpm.add_command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"Index..."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command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lambda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check_menu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'index'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helpm.add_separator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helpm.add_command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"About"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command = about)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bar.add_cascade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"File"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menu=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bar.add_cascade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"Help"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menu=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helpm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root.config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(menu=bar)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300" dirty="0"/>
          </a:p>
        </p:txBody>
      </p:sp>
      <p:sp>
        <p:nvSpPr>
          <p:cNvPr id="14" name="TextBox 13"/>
          <p:cNvSpPr txBox="1"/>
          <p:nvPr/>
        </p:nvSpPr>
        <p:spPr>
          <a:xfrm>
            <a:off x="4015128" y="4273373"/>
            <a:ext cx="1113744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end</a:t>
            </a:r>
            <a:endParaRPr lang="en-US" sz="14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6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2063</TotalTime>
  <Words>396</Words>
  <Application>Microsoft Office PowerPoint</Application>
  <PresentationFormat>On-screen Show (4:3)</PresentationFormat>
  <Paragraphs>115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Consolas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181</cp:revision>
  <dcterms:created xsi:type="dcterms:W3CDTF">2008-08-03T16:05:36Z</dcterms:created>
  <dcterms:modified xsi:type="dcterms:W3CDTF">2018-03-23T15:30:01Z</dcterms:modified>
</cp:coreProperties>
</file>