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3" r:id="rId2"/>
    <p:sldId id="304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76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43194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scale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2985" y="2353660"/>
            <a:ext cx="7373760" cy="403187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global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scl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n=1</a:t>
            </a:r>
          </a:p>
          <a:p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sqr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lb1[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)*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lb1=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width=20)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lb1.pack()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intVar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IntVar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Scale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orient=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HORIZONTAL,from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_=0,to=200,variable=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intVar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sqr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scl.pack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(side=LEFT)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263" y="1939384"/>
            <a:ext cx="1047750" cy="3333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56210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scale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164" y="3298277"/>
            <a:ext cx="3323672" cy="20721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1830</TotalTime>
  <Words>57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Consolas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188</cp:revision>
  <dcterms:created xsi:type="dcterms:W3CDTF">2008-08-03T16:05:36Z</dcterms:created>
  <dcterms:modified xsi:type="dcterms:W3CDTF">2018-03-23T09:39:58Z</dcterms:modified>
</cp:coreProperties>
</file>