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03" r:id="rId2"/>
    <p:sldId id="305" r:id="rId3"/>
    <p:sldId id="304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009900"/>
    <a:srgbClr val="DDDDDD"/>
    <a:srgbClr val="FFFF99"/>
    <a:srgbClr val="C0C0C0"/>
    <a:srgbClr val="669999"/>
    <a:srgbClr val="6666CC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9" autoAdjust="0"/>
    <p:restoredTop sz="94654" autoAdjust="0"/>
  </p:normalViewPr>
  <p:slideViewPr>
    <p:cSldViewPr>
      <p:cViewPr varScale="1">
        <p:scale>
          <a:sx n="110" d="100"/>
          <a:sy n="110" d="100"/>
        </p:scale>
        <p:origin x="1570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4F91302-F24E-49F5-9464-3754D9D237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62004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85273A-2F7A-41D4-96A1-AF36ABF2D450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7672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85273A-2F7A-41D4-96A1-AF36ABF2D450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54169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85273A-2F7A-41D4-96A1-AF36ABF2D450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876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6B9370-EB96-4AA5-8EAD-2C301506BC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649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4964CA-BAF2-4158-A0CE-568A4BF723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7151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83C052-FD46-4E08-A363-9C030F13E2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3000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6F77E6-A0B6-43A8-BDC2-6469A6F710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5875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0BE607-C077-402C-BBD4-4F89DD4477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4337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19A390-9ED7-4885-B15D-176859F947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3138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68F843-58DE-4B35-B1E8-37F49B9035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2619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C19F94-6CEE-48B1-B7D1-3345F5F9DC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758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360301-BD2F-44A3-9EFD-01F6BFE360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4430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059480-1756-45DC-AFB3-49340FCD6A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9251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BD80F4-E639-4B0A-9637-E1A00248D4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7146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3457AD6-8D8B-4E63-A8A8-C08EE660470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E950A7-533A-4435-A6FF-2C6352F0C5AB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2059" name="TextBox 25"/>
          <p:cNvSpPr txBox="1">
            <a:spLocks noChangeArrowheads="1"/>
          </p:cNvSpPr>
          <p:nvPr/>
        </p:nvSpPr>
        <p:spPr bwMode="auto">
          <a:xfrm>
            <a:off x="3381445" y="1431940"/>
            <a:ext cx="2381110" cy="369332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b="1" dirty="0" err="1" smtClean="0"/>
              <a:t>radiobutton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885120" y="3237969"/>
            <a:ext cx="7373760" cy="2585323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+mn-lt"/>
              </a:rPr>
              <a:t>from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tkinter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+mn-lt"/>
              </a:rPr>
              <a:t>import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*</a:t>
            </a:r>
          </a:p>
          <a:p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+mn-lt"/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root=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Tk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() </a:t>
            </a:r>
          </a:p>
          <a:p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strChoose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=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StringVar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()</a:t>
            </a:r>
          </a:p>
          <a:p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+mn-lt"/>
              </a:rPr>
              <a:t>def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convert():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  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+mn-lt"/>
              </a:rPr>
              <a:t>if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(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strChoose.get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()==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"m to mm"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):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       lb1[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"text"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]=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textBox.get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())*1000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  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+mn-lt"/>
              </a:rPr>
              <a:t>else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: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        lb1[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"text"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]=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textBox.get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())/1000.0</a:t>
            </a:r>
            <a:endParaRPr lang="en-US" altLang="en-US" dirty="0">
              <a:latin typeface="+mn-lt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2694" y="1871661"/>
            <a:ext cx="2266956" cy="113347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838035" y="5810110"/>
            <a:ext cx="1463660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continue</a:t>
            </a:r>
            <a:endParaRPr lang="en-US" sz="1400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E950A7-533A-4435-A6FF-2C6352F0C5AB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2059" name="TextBox 25"/>
          <p:cNvSpPr txBox="1">
            <a:spLocks noChangeArrowheads="1"/>
          </p:cNvSpPr>
          <p:nvPr/>
        </p:nvSpPr>
        <p:spPr bwMode="auto">
          <a:xfrm>
            <a:off x="3381445" y="1431940"/>
            <a:ext cx="2381110" cy="369332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b="1" dirty="0" err="1" smtClean="0"/>
              <a:t>radiobutton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885120" y="1931205"/>
            <a:ext cx="7373760" cy="4278094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textBox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=Entry(root, width=20)</a:t>
            </a:r>
          </a:p>
          <a:p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textBox.pack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()</a:t>
            </a:r>
          </a:p>
          <a:p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+mn-lt"/>
            </a:endParaRP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lb1=Label(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root,bg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=</a:t>
            </a:r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"yellow"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, width=20)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lb1.pack()</a:t>
            </a:r>
          </a:p>
          <a:p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btnConvert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=Button(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root,text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=</a:t>
            </a:r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</a:t>
            </a:r>
            <a:r>
              <a:rPr lang="en-US" sz="1600" dirty="0" err="1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Convert"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,command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=convert)</a:t>
            </a:r>
          </a:p>
          <a:p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btnConvert.pack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()</a:t>
            </a:r>
          </a:p>
          <a:p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+mn-lt"/>
            </a:endParaRPr>
          </a:p>
          <a:p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strChoose.set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</a:t>
            </a:r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"m to mm"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rb1=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Radiobutton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(root, text=</a:t>
            </a:r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"m to mm"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, variable=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strChoose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, value=</a:t>
            </a:r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'm to mm'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rb1.pack()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rb2=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Radiobutton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(root, text=</a:t>
            </a:r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"mm to m"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, variable=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strChoose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, value =</a:t>
            </a:r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"mm to m"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rb2.pack()</a:t>
            </a:r>
          </a:p>
          <a:p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btnExit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=Button(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root,text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=</a:t>
            </a:r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"</a:t>
            </a:r>
            <a:r>
              <a:rPr lang="en-US" sz="1600" dirty="0" err="1">
                <a:solidFill>
                  <a:srgbClr val="A31515"/>
                </a:solidFill>
                <a:highlight>
                  <a:srgbClr val="FFFFFF"/>
                </a:highlight>
                <a:latin typeface="+mn-lt"/>
              </a:rPr>
              <a:t>Exit"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,command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=exit)</a:t>
            </a:r>
          </a:p>
          <a:p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btnExit.pack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()</a:t>
            </a:r>
          </a:p>
          <a:p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+mn-lt"/>
            </a:endParaRPr>
          </a:p>
          <a:p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root.mainloop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+mn-lt"/>
              </a:rPr>
              <a:t>()</a:t>
            </a:r>
            <a:endParaRPr lang="en-US" altLang="en-US" sz="1600" dirty="0"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40170" y="6021636"/>
            <a:ext cx="1463660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The end</a:t>
            </a:r>
            <a:endParaRPr lang="en-US" sz="1400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66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E950A7-533A-4435-A6FF-2C6352F0C5AB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2059" name="TextBox 25"/>
          <p:cNvSpPr txBox="1">
            <a:spLocks noChangeArrowheads="1"/>
          </p:cNvSpPr>
          <p:nvPr/>
        </p:nvSpPr>
        <p:spPr bwMode="auto">
          <a:xfrm>
            <a:off x="3381445" y="1562100"/>
            <a:ext cx="2381110" cy="369332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b="1" dirty="0" err="1" smtClean="0"/>
              <a:t>Radiobutton</a:t>
            </a:r>
            <a:endParaRPr lang="en-US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6230" y="2696854"/>
            <a:ext cx="2611540" cy="290171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272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1827</TotalTime>
  <Words>136</Words>
  <Application>Microsoft Office PowerPoint</Application>
  <PresentationFormat>On-screen Show (4:3)</PresentationFormat>
  <Paragraphs>43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187</cp:revision>
  <dcterms:created xsi:type="dcterms:W3CDTF">2008-08-03T16:05:36Z</dcterms:created>
  <dcterms:modified xsi:type="dcterms:W3CDTF">2018-03-23T09:34:51Z</dcterms:modified>
</cp:coreProperties>
</file>