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3" r:id="rId2"/>
    <p:sldId id="304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9900"/>
    <a:srgbClr val="DDDDDD"/>
    <a:srgbClr val="FFFF99"/>
    <a:srgbClr val="C0C0C0"/>
    <a:srgbClr val="669999"/>
    <a:srgbClr val="6666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54" autoAdjust="0"/>
  </p:normalViewPr>
  <p:slideViewPr>
    <p:cSldViewPr>
      <p:cViewPr varScale="1">
        <p:scale>
          <a:sx n="110" d="100"/>
          <a:sy n="110" d="100"/>
        </p:scale>
        <p:origin x="157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91302-F24E-49F5-9464-3754D9D237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200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767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76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6B9370-EB96-4AA5-8EAD-2C301506BC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49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964CA-BAF2-4158-A0CE-568A4BF723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15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83C052-FD46-4E08-A363-9C030F13E2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00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6F77E6-A0B6-43A8-BDC2-6469A6F71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87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BE607-C077-402C-BBD4-4F89DD4477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33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9A390-9ED7-4885-B15D-176859F947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13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8F843-58DE-4B35-B1E8-37F49B9035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261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19F94-6CEE-48B1-B7D1-3345F5F9DC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5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360301-BD2F-44A3-9EFD-01F6BFE360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43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59480-1756-45DC-AFB3-49340FCD6A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25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D80F4-E639-4B0A-9637-E1A00248D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14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457AD6-8D8B-4E63-A8A8-C08EE66047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he-IL" alt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381445" y="1431940"/>
            <a:ext cx="238111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 err="1" smtClean="0"/>
              <a:t>Checkbutton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885120" y="1900275"/>
            <a:ext cx="7373760" cy="461664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root=</a:t>
            </a:r>
            <a:r>
              <a:rPr lang="en-US" sz="1400" dirty="0" err="1" smtClean="0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Flag1 =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BooleanVar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convert():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(Flag1.get()):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lb1[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"text"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]=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textBox.get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())*100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lb1[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"text"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]=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textBox.get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())/100.0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textBox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Entry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(root, width=20)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textBox.pack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lb1=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root,bg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"yellow"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width=20)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lb1.pack()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bt1=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Convert"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,command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=convert)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bt1.pack()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Flag1.set(1)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ck1=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Checkbutton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"m to mm"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variable=Flag1)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ck1.pack()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altLang="en-US" sz="1400" dirty="0"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7832" y="2010822"/>
            <a:ext cx="2348336" cy="72256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he-IL" alt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381445" y="1562100"/>
            <a:ext cx="238111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 err="1" smtClean="0"/>
              <a:t>Checkbutton</a:t>
            </a:r>
            <a:endParaRPr lang="en-US" b="1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4455" y="2849686"/>
            <a:ext cx="2819400" cy="23431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7575" y="2852953"/>
            <a:ext cx="2819400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27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1826</TotalTime>
  <Words>87</Words>
  <Application>Microsoft Office PowerPoint</Application>
  <PresentationFormat>On-screen Show (4:3)</PresentationFormat>
  <Paragraphs>31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Consolas</vt:lpstr>
      <vt:lpstr>Default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188</cp:revision>
  <dcterms:created xsi:type="dcterms:W3CDTF">2008-08-03T16:05:36Z</dcterms:created>
  <dcterms:modified xsi:type="dcterms:W3CDTF">2018-03-23T09:33:40Z</dcterms:modified>
</cp:coreProperties>
</file>