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92" r:id="rId2"/>
    <p:sldId id="293" r:id="rId3"/>
    <p:sldId id="294" r:id="rId4"/>
    <p:sldId id="295" r:id="rId5"/>
    <p:sldId id="296" r:id="rId6"/>
    <p:sldId id="297" r:id="rId7"/>
    <p:sldId id="298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E7B7AF"/>
    <a:srgbClr val="C5E1D0"/>
    <a:srgbClr val="A4DBE6"/>
    <a:srgbClr val="F2B4F2"/>
    <a:srgbClr val="B1B1E5"/>
    <a:srgbClr val="6666CC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6" autoAdjust="0"/>
    <p:restoredTop sz="94675" autoAdjust="0"/>
  </p:normalViewPr>
  <p:slideViewPr>
    <p:cSldViewPr showGuides="1">
      <p:cViewPr varScale="1">
        <p:scale>
          <a:sx n="110" d="100"/>
          <a:sy n="110" d="100"/>
        </p:scale>
        <p:origin x="1567" y="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0450FA2-9A7A-4D29-8550-9F6DAC277C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21477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629AA95-0C80-41AE-B46B-18AFDF35E9DA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8097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629AA95-0C80-41AE-B46B-18AFDF35E9DA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08676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629AA95-0C80-41AE-B46B-18AFDF35E9DA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8708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629AA95-0C80-41AE-B46B-18AFDF35E9DA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672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629AA95-0C80-41AE-B46B-18AFDF35E9DA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98951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629AA95-0C80-41AE-B46B-18AFDF35E9DA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9979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629AA95-0C80-41AE-B46B-18AFDF35E9DA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9254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4B59B6-4724-4FC8-BF05-89BEB62E3D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6508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39185E-EB84-4E5E-A75D-6D03D9EF504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5718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F4B486-EFCA-46B8-99FF-4A8A8E5FA8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0637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014277-E6AE-4133-B469-6CC24FCB09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7142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DB5F6E-2721-4175-BC09-54616D7488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3768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E14B2D-25CE-468B-8DF6-777E2F8D12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5326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18B175-06B8-4E4B-AB27-455622B606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7344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21BEC5-7855-49BE-932F-D387C1C318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1685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3D50DD-C7DE-49DB-902C-40D5BB6AD9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9707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DCCBE8-7AA9-4BF2-852A-A8FCEA49B3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5440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99A4CC-C05B-4E75-8F4C-8825505745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6861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4790D7C-DBC4-42A0-97C3-2DF606942BA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9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65495" y="6416675"/>
            <a:ext cx="1613010" cy="3317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194910A-F44C-4DE2-B692-40970160C08F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2477831" y="164575"/>
            <a:ext cx="4191000" cy="105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 b="1" dirty="0">
                <a:solidFill>
                  <a:schemeClr val="bg1"/>
                </a:solidFill>
              </a:rPr>
              <a:t>PIL &amp; </a:t>
            </a:r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1" name="TextBox 25"/>
          <p:cNvSpPr txBox="1">
            <a:spLocks noChangeArrowheads="1"/>
          </p:cNvSpPr>
          <p:nvPr/>
        </p:nvSpPr>
        <p:spPr bwMode="auto">
          <a:xfrm>
            <a:off x="2552700" y="1460501"/>
            <a:ext cx="40386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r>
              <a:rPr lang="en-US" altLang="en-US" b="1"/>
              <a:t>Python Imaging Library &amp; TKINTER</a:t>
            </a:r>
            <a:endParaRPr lang="en-US" altLang="en-US">
              <a:cs typeface="Miriam" panose="020B0502050101010101" pitchFamily="34" charset="-79"/>
            </a:endParaRPr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0835" y="2204568"/>
            <a:ext cx="3353444" cy="3383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2578" y="2241524"/>
            <a:ext cx="2841531" cy="3346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2" descr="Image result for PILlow pytho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726" y="371475"/>
            <a:ext cx="1094154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480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65495" y="6416675"/>
            <a:ext cx="1613010" cy="3317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194910A-F44C-4DE2-B692-40970160C08F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885120" y="2814638"/>
            <a:ext cx="7373760" cy="3416320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6F008A"/>
                </a:solidFill>
                <a:latin typeface="Consolas" panose="020B0609020204030204" pitchFamily="49" charset="0"/>
              </a:rPr>
              <a:t>PIL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Image,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ImageDraw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ImageTk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>
                <a:solidFill>
                  <a:srgbClr val="008000"/>
                </a:solidFill>
                <a:latin typeface="Consolas" panose="020B0609020204030204" pitchFamily="49" charset="0"/>
              </a:rPr>
              <a:t>#Opens and identifies the given image file.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imageFile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Image.open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"d:\Dog.jpg"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8000"/>
                </a:solidFill>
                <a:latin typeface="Consolas" panose="020B0609020204030204" pitchFamily="49" charset="0"/>
              </a:rPr>
              <a:t>#Creates a </a:t>
            </a:r>
            <a:r>
              <a:rPr lang="en-US" dirty="0" err="1">
                <a:solidFill>
                  <a:srgbClr val="008000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8000"/>
                </a:solidFill>
                <a:latin typeface="Consolas" panose="020B0609020204030204" pitchFamily="49" charset="0"/>
              </a:rPr>
              <a:t>-compatible photo image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img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ImageTk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PhotoImage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imageFile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lbl1=</a:t>
            </a:r>
            <a:r>
              <a:rPr lang="en-US" dirty="0">
                <a:solidFill>
                  <a:srgbClr val="2B91AF"/>
                </a:solidFill>
                <a:latin typeface="Consolas" panose="020B0609020204030204" pitchFamily="49" charset="0"/>
              </a:rPr>
              <a:t>Label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(root, image=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img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lbl1.pack(side=TOP)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338512" y="1433065"/>
            <a:ext cx="2466975" cy="3698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b="1" dirty="0">
                <a:latin typeface="Arial" charset="0"/>
                <a:cs typeface="Arial" charset="0"/>
              </a:rPr>
              <a:t>The </a:t>
            </a:r>
            <a:r>
              <a:rPr lang="en-US" b="1" dirty="0" err="1">
                <a:latin typeface="Arial" charset="0"/>
                <a:cs typeface="Arial" charset="0"/>
              </a:rPr>
              <a:t>ImageTk</a:t>
            </a:r>
            <a:r>
              <a:rPr lang="en-US" b="1" dirty="0">
                <a:latin typeface="Arial" charset="0"/>
                <a:cs typeface="Arial" charset="0"/>
              </a:rPr>
              <a:t> Module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85120" y="2019300"/>
            <a:ext cx="7373760" cy="6461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Arial" charset="0"/>
                <a:cs typeface="Arial" charset="0"/>
              </a:rPr>
              <a:t>The </a:t>
            </a:r>
            <a:r>
              <a:rPr lang="en-US" b="1" dirty="0" err="1">
                <a:latin typeface="Arial" charset="0"/>
                <a:cs typeface="Arial" charset="0"/>
              </a:rPr>
              <a:t>ImageTk</a:t>
            </a:r>
            <a:r>
              <a:rPr lang="en-US" dirty="0">
                <a:latin typeface="Arial" charset="0"/>
                <a:cs typeface="Arial" charset="0"/>
              </a:rPr>
              <a:t> module contains support to create and modify </a:t>
            </a:r>
            <a:r>
              <a:rPr lang="en-US" dirty="0" err="1">
                <a:latin typeface="Arial" charset="0"/>
                <a:cs typeface="Arial" charset="0"/>
              </a:rPr>
              <a:t>Tkinter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b="1" dirty="0" err="1">
                <a:latin typeface="Arial" charset="0"/>
                <a:cs typeface="Arial" charset="0"/>
              </a:rPr>
              <a:t>BitmapImage</a:t>
            </a:r>
            <a:r>
              <a:rPr lang="en-US" dirty="0">
                <a:latin typeface="Arial" charset="0"/>
                <a:cs typeface="Arial" charset="0"/>
              </a:rPr>
              <a:t> and </a:t>
            </a:r>
            <a:r>
              <a:rPr lang="en-US" b="1" dirty="0" err="1">
                <a:latin typeface="Arial" charset="0"/>
                <a:cs typeface="Arial" charset="0"/>
              </a:rPr>
              <a:t>PhotoImage</a:t>
            </a:r>
            <a:r>
              <a:rPr lang="en-US" dirty="0">
                <a:latin typeface="Arial" charset="0"/>
                <a:cs typeface="Arial" charset="0"/>
              </a:rPr>
              <a:t> objects from PIL images</a:t>
            </a:r>
          </a:p>
        </p:txBody>
      </p:sp>
      <p:sp>
        <p:nvSpPr>
          <p:cNvPr id="20" name="Rectangle 16"/>
          <p:cNvSpPr>
            <a:spLocks noChangeArrowheads="1"/>
          </p:cNvSpPr>
          <p:nvPr/>
        </p:nvSpPr>
        <p:spPr bwMode="auto">
          <a:xfrm>
            <a:off x="2477831" y="164575"/>
            <a:ext cx="4191000" cy="105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 b="1" dirty="0">
                <a:solidFill>
                  <a:schemeClr val="bg1"/>
                </a:solidFill>
              </a:rPr>
              <a:t>PIL &amp; </a:t>
            </a:r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21" name="Picture 2" descr="Image result for PILlow pyth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726" y="371475"/>
            <a:ext cx="1094154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0225" y="4312315"/>
            <a:ext cx="1884828" cy="1823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716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65495" y="6416675"/>
            <a:ext cx="1613010" cy="3317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194910A-F44C-4DE2-B692-40970160C08F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885120" y="1600200"/>
            <a:ext cx="7373760" cy="2585323"/>
          </a:xfrm>
          <a:prstGeom prst="rect">
            <a:avLst/>
          </a:prstGeom>
          <a:solidFill>
            <a:srgbClr val="FFFFCC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6F008A"/>
                </a:solidFill>
                <a:latin typeface="Consolas" panose="020B0609020204030204" pitchFamily="49" charset="0"/>
              </a:rPr>
              <a:t>PIL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Image,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ImageDraw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ImageTk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imageFile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Image.open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"d:\Dog.jpg"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newImage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imageFile.rotate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(45)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img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ImageTk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PhotoImage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newImage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lbl1=</a:t>
            </a:r>
            <a:r>
              <a:rPr lang="en-US" dirty="0">
                <a:solidFill>
                  <a:srgbClr val="2B91AF"/>
                </a:solidFill>
                <a:latin typeface="Consolas" panose="020B0609020204030204" pitchFamily="49" charset="0"/>
              </a:rPr>
              <a:t>Label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(root, image=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img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lbl1.pack(side=TOP)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2477831" y="164575"/>
            <a:ext cx="4191000" cy="105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 b="1" dirty="0">
                <a:solidFill>
                  <a:schemeClr val="bg1"/>
                </a:solidFill>
              </a:rPr>
              <a:t>PIL &amp; </a:t>
            </a:r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5" name="Picture 2" descr="Image result for PILlow pyth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726" y="371475"/>
            <a:ext cx="1094154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48818" y="4330051"/>
            <a:ext cx="2046420" cy="1979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544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65495" y="6416675"/>
            <a:ext cx="1613010" cy="3317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194910A-F44C-4DE2-B692-40970160C08F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885120" y="1494424"/>
            <a:ext cx="7373760" cy="2585323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6F008A"/>
                </a:solidFill>
                <a:latin typeface="Consolas" panose="020B0609020204030204" pitchFamily="49" charset="0"/>
              </a:rPr>
              <a:t>PIL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Image,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ImageDraw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ImageTk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imageFile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Image.open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"d:\Dog.jpg"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newImage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imageFile.resize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((256,256))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img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ImageTk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PhotoImage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newImage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lbl1=</a:t>
            </a:r>
            <a:r>
              <a:rPr lang="en-US" dirty="0">
                <a:solidFill>
                  <a:srgbClr val="2B91AF"/>
                </a:solidFill>
                <a:latin typeface="Consolas" panose="020B0609020204030204" pitchFamily="49" charset="0"/>
              </a:rPr>
              <a:t>Label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(root, image=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img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lbl1.pack(side=TOP)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2477831" y="164575"/>
            <a:ext cx="4191000" cy="105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 b="1" dirty="0">
                <a:solidFill>
                  <a:schemeClr val="bg1"/>
                </a:solidFill>
              </a:rPr>
              <a:t>PIL &amp; </a:t>
            </a:r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5" name="Picture 2" descr="Image result for PILlow pyth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726" y="371475"/>
            <a:ext cx="1094154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2430" y="3375153"/>
            <a:ext cx="2481068" cy="2765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7305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65495" y="6416675"/>
            <a:ext cx="1613010" cy="3317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194910A-F44C-4DE2-B692-40970160C08F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885119" y="1594905"/>
            <a:ext cx="7373761" cy="3970318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</a:p>
          <a:p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6F008A"/>
                </a:solidFill>
                <a:latin typeface="Consolas" panose="020B0609020204030204" pitchFamily="49" charset="0"/>
              </a:rPr>
              <a:t>PIL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Image, </a:t>
            </a:r>
            <a:r>
              <a:rPr lang="en-US" sz="1400" dirty="0" err="1">
                <a:solidFill>
                  <a:srgbClr val="6F008A"/>
                </a:solidFill>
                <a:latin typeface="Consolas" panose="020B0609020204030204" pitchFamily="49" charset="0"/>
              </a:rPr>
              <a:t>ImageDraw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400" dirty="0" err="1">
                <a:solidFill>
                  <a:srgbClr val="6F008A"/>
                </a:solidFill>
                <a:latin typeface="Consolas" panose="020B0609020204030204" pitchFamily="49" charset="0"/>
              </a:rPr>
              <a:t>ImageTk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def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Update(</a:t>
            </a:r>
            <a:r>
              <a:rPr lang="en-US" sz="1400" dirty="0">
                <a:solidFill>
                  <a:srgbClr val="808080"/>
                </a:solidFill>
                <a:latin typeface="Consolas" panose="020B0609020204030204" pitchFamily="49" charset="0"/>
              </a:rPr>
              <a:t>event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):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global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newPhotoImg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newImage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image.resize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((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VolumeWidget.get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(),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VolumeWidget.get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()))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newPhotoImg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400" dirty="0" err="1">
                <a:solidFill>
                  <a:srgbClr val="6F008A"/>
                </a:solidFill>
                <a:latin typeface="Consolas" panose="020B0609020204030204" pitchFamily="49" charset="0"/>
              </a:rPr>
              <a:t>ImageTk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1400" dirty="0" err="1">
                <a:solidFill>
                  <a:srgbClr val="2B91AF"/>
                </a:solidFill>
                <a:latin typeface="Consolas" panose="020B0609020204030204" pitchFamily="49" charset="0"/>
              </a:rPr>
              <a:t>PhotoImage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newImage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lbl1[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"image"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]=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newPhotoImg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sz="1400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image =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Image.open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"d:\Dog.jpg"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lbl1=</a:t>
            </a:r>
            <a:r>
              <a:rPr lang="en-US" sz="1400" dirty="0">
                <a:solidFill>
                  <a:srgbClr val="2B91AF"/>
                </a:solidFill>
                <a:latin typeface="Consolas" panose="020B0609020204030204" pitchFamily="49" charset="0"/>
              </a:rPr>
              <a:t>Label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root,width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=128, height=128, text=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"The Image"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bg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"blue"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fg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"yellow"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lbl1.grid(row=0, column=0, sticky=NSEW)</a:t>
            </a:r>
          </a:p>
          <a:p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VolumeWidget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400" dirty="0">
                <a:solidFill>
                  <a:srgbClr val="2B91AF"/>
                </a:solidFill>
                <a:latin typeface="Consolas" panose="020B0609020204030204" pitchFamily="49" charset="0"/>
              </a:rPr>
              <a:t>Scale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(root, from_=1,to=200,orient=VERTICAL, command=Update)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VolumeWidget.grid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(row=0, column=1, sticky=NSEW)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sz="14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2477831" y="164575"/>
            <a:ext cx="4191000" cy="105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 b="1" dirty="0">
                <a:solidFill>
                  <a:schemeClr val="bg1"/>
                </a:solidFill>
              </a:rPr>
              <a:t>PIL &amp; </a:t>
            </a:r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5" name="Picture 2" descr="Image result for PILlow pyth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726" y="371475"/>
            <a:ext cx="1094154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5010" y="3101126"/>
            <a:ext cx="1760542" cy="1613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56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65495" y="6416675"/>
            <a:ext cx="1613010" cy="3317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194910A-F44C-4DE2-B692-40970160C08F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885120" y="2057400"/>
            <a:ext cx="5261485" cy="3785652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</a:p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6F008A"/>
                </a:solidFill>
                <a:latin typeface="Consolas" panose="020B0609020204030204" pitchFamily="49" charset="0"/>
              </a:rPr>
              <a:t>PIL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Image,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ImageDraw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ImageTk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filename = 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"d:\Dog.jpg"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tk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c = </a:t>
            </a:r>
            <a:r>
              <a:rPr lang="en-US" sz="1600" dirty="0">
                <a:solidFill>
                  <a:srgbClr val="2B91AF"/>
                </a:solidFill>
                <a:latin typeface="Consolas" panose="020B0609020204030204" pitchFamily="49" charset="0"/>
              </a:rPr>
              <a:t>Canvas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tk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width=128, height=128)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src_img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Image.open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(filename)</a:t>
            </a: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img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ImageTk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PhotoImage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src_img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c.create_image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(0, 0, image=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img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anchor=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600" dirty="0" err="1">
                <a:solidFill>
                  <a:srgbClr val="A31515"/>
                </a:solidFill>
                <a:latin typeface="Consolas" panose="020B0609020204030204" pitchFamily="49" charset="0"/>
              </a:rPr>
              <a:t>nw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c.pack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600" dirty="0">
                <a:solidFill>
                  <a:srgbClr val="2B91AF"/>
                </a:solidFill>
                <a:latin typeface="Consolas" panose="020B0609020204030204" pitchFamily="49" charset="0"/>
              </a:rPr>
              <a:t>Label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tk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text=filename).pack()</a:t>
            </a: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tk.mainloop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2477831" y="164575"/>
            <a:ext cx="4191000" cy="105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 b="1" dirty="0">
                <a:solidFill>
                  <a:schemeClr val="bg1"/>
                </a:solidFill>
              </a:rPr>
              <a:t>PIL &amp; </a:t>
            </a:r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5" name="Picture 2" descr="Image result for PILlow pyth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726" y="371475"/>
            <a:ext cx="1094154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46103" y="2777442"/>
            <a:ext cx="1637246" cy="2260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210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65495" y="6416675"/>
            <a:ext cx="1613010" cy="3317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194910A-F44C-4DE2-B692-40970160C08F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924300" y="1866900"/>
            <a:ext cx="1295400" cy="369332"/>
          </a:xfrm>
          <a:prstGeom prst="rect">
            <a:avLst/>
          </a:prstGeom>
          <a:solidFill>
            <a:srgbClr val="A4DBE6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rtlCol="1">
            <a:spAutoFit/>
          </a:bodyPr>
          <a:lstStyle/>
          <a:p>
            <a:pPr algn="ctr">
              <a:defRPr/>
            </a:pP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חברים שלי</a:t>
            </a:r>
          </a:p>
        </p:txBody>
      </p:sp>
      <p:sp>
        <p:nvSpPr>
          <p:cNvPr id="12" name="TextBox 11"/>
          <p:cNvSpPr txBox="1"/>
          <p:nvPr/>
        </p:nvSpPr>
        <p:spPr>
          <a:xfrm rot="6791603">
            <a:off x="6020500" y="4478269"/>
            <a:ext cx="1295400" cy="369332"/>
          </a:xfrm>
          <a:prstGeom prst="rect">
            <a:avLst/>
          </a:prstGeom>
          <a:solidFill>
            <a:srgbClr val="C5E1D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rtlCol="1">
            <a:spAutoFit/>
          </a:bodyPr>
          <a:lstStyle/>
          <a:p>
            <a:pPr algn="ctr">
              <a:defRPr/>
            </a:pP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כיתה שלי</a:t>
            </a:r>
          </a:p>
        </p:txBody>
      </p:sp>
      <p:sp>
        <p:nvSpPr>
          <p:cNvPr id="13" name="TextBox 12"/>
          <p:cNvSpPr txBox="1"/>
          <p:nvPr/>
        </p:nvSpPr>
        <p:spPr>
          <a:xfrm rot="19329945">
            <a:off x="1731340" y="2607748"/>
            <a:ext cx="1295400" cy="36933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rtlCol="1">
            <a:spAutoFit/>
          </a:bodyPr>
          <a:lstStyle/>
          <a:p>
            <a:pPr algn="ctr">
              <a:defRPr/>
            </a:pP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כלב שלי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99058" y="3348522"/>
            <a:ext cx="1295400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rtlCol="1">
            <a:spAutoFit/>
          </a:bodyPr>
          <a:lstStyle/>
          <a:p>
            <a:pPr algn="ctr">
              <a:defRPr/>
            </a:pPr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לפחות 5 תמונות !!!</a:t>
            </a:r>
          </a:p>
        </p:txBody>
      </p:sp>
      <p:sp>
        <p:nvSpPr>
          <p:cNvPr id="16" name="TextBox 15"/>
          <p:cNvSpPr txBox="1"/>
          <p:nvPr/>
        </p:nvSpPr>
        <p:spPr>
          <a:xfrm rot="2185825">
            <a:off x="1913580" y="4343398"/>
            <a:ext cx="1295400" cy="369332"/>
          </a:xfrm>
          <a:prstGeom prst="rect">
            <a:avLst/>
          </a:prstGeom>
          <a:solidFill>
            <a:srgbClr val="E7B7AF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rtlCol="1">
            <a:spAutoFit/>
          </a:bodyPr>
          <a:lstStyle/>
          <a:p>
            <a:pPr algn="ctr">
              <a:defRPr/>
            </a:pP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חתול שלי</a:t>
            </a:r>
          </a:p>
        </p:txBody>
      </p:sp>
      <p:sp>
        <p:nvSpPr>
          <p:cNvPr id="17" name="TextBox 16"/>
          <p:cNvSpPr txBox="1"/>
          <p:nvPr/>
        </p:nvSpPr>
        <p:spPr>
          <a:xfrm rot="2671244">
            <a:off x="5798902" y="2578044"/>
            <a:ext cx="1295400" cy="369332"/>
          </a:xfrm>
          <a:prstGeom prst="rect">
            <a:avLst/>
          </a:prstGeom>
          <a:solidFill>
            <a:srgbClr val="F2B4F2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rtlCol="1">
            <a:spAutoFit/>
          </a:bodyPr>
          <a:lstStyle/>
          <a:p>
            <a:pPr algn="ctr">
              <a:defRPr/>
            </a:pP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משפחה שלי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924300" y="5243838"/>
            <a:ext cx="1295400" cy="369332"/>
          </a:xfrm>
          <a:prstGeom prst="rect">
            <a:avLst/>
          </a:prstGeom>
          <a:solidFill>
            <a:srgbClr val="B1B1E5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rtlCol="1">
            <a:spAutoFit/>
          </a:bodyPr>
          <a:lstStyle/>
          <a:p>
            <a:pPr algn="ctr" rtl="1">
              <a:defRPr/>
            </a:pP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זה מעניין !</a:t>
            </a:r>
          </a:p>
        </p:txBody>
      </p:sp>
      <p:sp>
        <p:nvSpPr>
          <p:cNvPr id="20" name="Rectangle 16"/>
          <p:cNvSpPr>
            <a:spLocks noChangeArrowheads="1"/>
          </p:cNvSpPr>
          <p:nvPr/>
        </p:nvSpPr>
        <p:spPr bwMode="auto">
          <a:xfrm>
            <a:off x="2477831" y="164575"/>
            <a:ext cx="4191000" cy="105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 b="1" dirty="0">
                <a:solidFill>
                  <a:schemeClr val="bg1"/>
                </a:solidFill>
              </a:rPr>
              <a:t>PIL &amp; </a:t>
            </a:r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21" name="Picture 2" descr="Image result for PILlow pyth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726" y="371475"/>
            <a:ext cx="1094154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2037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1771</TotalTime>
  <Words>359</Words>
  <Application>Microsoft Office PowerPoint</Application>
  <PresentationFormat>On-screen Show (4:3)</PresentationFormat>
  <Paragraphs>100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Consolas</vt:lpstr>
      <vt:lpstr>David</vt:lpstr>
      <vt:lpstr>Miriam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143</cp:revision>
  <dcterms:created xsi:type="dcterms:W3CDTF">2008-08-03T16:05:36Z</dcterms:created>
  <dcterms:modified xsi:type="dcterms:W3CDTF">2018-03-24T07:40:25Z</dcterms:modified>
</cp:coreProperties>
</file>