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9" r:id="rId2"/>
    <p:sldId id="260" r:id="rId3"/>
    <p:sldId id="261" r:id="rId4"/>
    <p:sldId id="262" r:id="rId5"/>
    <p:sldId id="263" r:id="rId6"/>
    <p:sldId id="265" r:id="rId7"/>
    <p:sldId id="266" r:id="rId8"/>
    <p:sldId id="264" r:id="rId9"/>
    <p:sldId id="268" r:id="rId10"/>
    <p:sldId id="269" r:id="rId11"/>
    <p:sldId id="270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AEAEA"/>
    <a:srgbClr val="33CC33"/>
    <a:srgbClr val="0066FF"/>
    <a:srgbClr val="DDDDDD"/>
    <a:srgbClr val="FFFF99"/>
    <a:srgbClr val="C0C0C0"/>
    <a:srgbClr val="66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675" autoAdjust="0"/>
  </p:normalViewPr>
  <p:slideViewPr>
    <p:cSldViewPr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A102800-E139-4139-BFA4-EA79C0AC8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1118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3746794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18537923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848636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12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7113592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76449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7766494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716392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41327954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7673817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319283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23540372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6E3829-E18B-481D-94E9-47EF37011F4A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/>
          </a:p>
        </p:txBody>
      </p:sp>
    </p:spTree>
    <p:extLst>
      <p:ext uri="{BB962C8B-B14F-4D97-AF65-F5344CB8AC3E}">
        <p14:creationId xmlns:p14="http://schemas.microsoft.com/office/powerpoint/2010/main" val="35914450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6174E2-0FC2-4E18-B6EC-B25764C813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23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60968-ECE8-4852-996B-34ECD09DB8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582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E221F-6CB2-4BA1-829A-D02E0D804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8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9DBCC-CC08-4EBD-8067-35F4B2BD85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000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A3F55-5204-48ED-A992-137E86F84E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0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ED23E-6EF3-42B8-85B5-5020B0A273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22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A8C56-8068-4C25-84C3-B836C7FB24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63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311373-BABB-4550-BBF6-E3A5C772EA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525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02EEC-A655-4AEA-A200-7BD40CF7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3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C0CEA-8683-4E3A-9950-39A7A0A3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29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646815-5D89-4910-9CBD-B190159258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702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63C13A5-93F6-4730-AB88-DA465C508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irsoft.net/utils/usb_devices_view.html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hyperlink" Target="https://tzworks.net/prototype_page.php?proto_id=13" TargetMode="External"/><Relationship Id="rId4" Type="http://schemas.openxmlformats.org/officeDocument/2006/relationships/image" Target="../media/image10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05000" y="1487269"/>
            <a:ext cx="5333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Selective connect USB-flash drives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206" y="6031468"/>
            <a:ext cx="731520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This key stores information about the ever-connected USB-media.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406" y="1940481"/>
            <a:ext cx="7162800" cy="3867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38271" y="2133600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hlinkClick r:id="rId3"/>
              </a:rPr>
              <a:t>USBDeview</a:t>
            </a:r>
            <a:endParaRPr lang="en-US" b="1" dirty="0">
              <a:solidFill>
                <a:srgbClr val="000000"/>
              </a:solidFill>
            </a:endParaRPr>
          </a:p>
        </p:txBody>
      </p:sp>
      <p:pic>
        <p:nvPicPr>
          <p:cNvPr id="1026" name="Picture 2" descr="http://www.nirsoft.net/nirsoft2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606" y="1576386"/>
            <a:ext cx="1676400" cy="419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531247" y="3389591"/>
            <a:ext cx="40811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hlinkClick r:id="rId5"/>
              </a:rPr>
              <a:t>Windows USB Storage Parser (</a:t>
            </a:r>
            <a:r>
              <a:rPr lang="en-US" b="1" dirty="0" err="1">
                <a:solidFill>
                  <a:srgbClr val="000000"/>
                </a:solidFill>
                <a:hlinkClick r:id="rId5"/>
              </a:rPr>
              <a:t>usp</a:t>
            </a:r>
            <a:r>
              <a:rPr lang="en-US" b="1" dirty="0">
                <a:solidFill>
                  <a:srgbClr val="000000"/>
                </a:solidFill>
                <a:hlinkClick r:id="rId5"/>
              </a:rPr>
              <a:t>)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28020" y="2983468"/>
            <a:ext cx="1680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/>
              <a:t>TZWorks</a:t>
            </a:r>
            <a:r>
              <a:rPr lang="en-US" b="1" dirty="0"/>
              <a:t> LLC</a:t>
            </a:r>
          </a:p>
        </p:txBody>
      </p:sp>
      <p:pic>
        <p:nvPicPr>
          <p:cNvPr id="1028" name="Picture 4" descr="usp inputs and output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3934" y="3753506"/>
            <a:ext cx="4729079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7679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1487269"/>
            <a:ext cx="3809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The last </a:t>
            </a:r>
            <a:r>
              <a:rPr lang="en-US" b="1" dirty="0"/>
              <a:t>time a USB connection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256" y="2334316"/>
            <a:ext cx="7277100" cy="36861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 bwMode="auto">
          <a:xfrm>
            <a:off x="1371600" y="3581400"/>
            <a:ext cx="2895600" cy="2286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34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1" y="2509606"/>
            <a:ext cx="4114410" cy="3710452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 bwMode="auto">
          <a:xfrm>
            <a:off x="3733800" y="5181600"/>
            <a:ext cx="2514600" cy="3048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05000" y="1487269"/>
            <a:ext cx="5333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Selective connect USB-flash drives</a:t>
            </a:r>
          </a:p>
        </p:txBody>
      </p:sp>
    </p:spTree>
    <p:extLst>
      <p:ext uri="{BB962C8B-B14F-4D97-AF65-F5344CB8AC3E}">
        <p14:creationId xmlns:p14="http://schemas.microsoft.com/office/powerpoint/2010/main" val="156909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05000" y="1487269"/>
            <a:ext cx="5333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Get </a:t>
            </a:r>
            <a:r>
              <a:rPr lang="en-US" b="1" dirty="0" err="1" smtClean="0"/>
              <a:t>DiskID</a:t>
            </a:r>
            <a:endParaRPr lang="en-US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90" y="1937350"/>
            <a:ext cx="8301231" cy="345671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3886200" y="2895600"/>
            <a:ext cx="4572000" cy="228600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1600200" y="4030534"/>
            <a:ext cx="1932272" cy="214207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4724400" y="3853934"/>
            <a:ext cx="1676400" cy="489466"/>
          </a:xfrm>
          <a:prstGeom prst="wedgeRoundRectCallout">
            <a:avLst>
              <a:gd name="adj1" fmla="val -149269"/>
              <a:gd name="adj2" fmla="val 5472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/>
              <a:t>serial number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0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981" y="2286001"/>
            <a:ext cx="7867650" cy="3867150"/>
          </a:xfrm>
          <a:prstGeom prst="rect">
            <a:avLst/>
          </a:prstGeom>
        </p:spPr>
      </p:pic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905000" y="1487269"/>
            <a:ext cx="5333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Get User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 bwMode="auto">
          <a:xfrm>
            <a:off x="2209800" y="3990976"/>
            <a:ext cx="2667000" cy="200024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 bwMode="auto">
          <a:xfrm>
            <a:off x="6234016" y="3846255"/>
            <a:ext cx="852584" cy="489466"/>
          </a:xfrm>
          <a:prstGeom prst="wedgeRoundRectCallout">
            <a:avLst>
              <a:gd name="adj1" fmla="val -214748"/>
              <a:gd name="adj2" fmla="val 1539"/>
              <a:gd name="adj3" fmla="val 1666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GUID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707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3781" y="2362200"/>
            <a:ext cx="6496050" cy="3333750"/>
          </a:xfrm>
          <a:prstGeom prst="rect">
            <a:avLst/>
          </a:prstGeom>
        </p:spPr>
      </p:pic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14400" y="1487269"/>
            <a:ext cx="73148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C:\Windows\inf\setupapi.dev.log</a:t>
            </a:r>
            <a:endParaRPr lang="en-US" b="1" dirty="0"/>
          </a:p>
        </p:txBody>
      </p:sp>
      <p:sp>
        <p:nvSpPr>
          <p:cNvPr id="3" name="Rectangle 2"/>
          <p:cNvSpPr/>
          <p:nvPr/>
        </p:nvSpPr>
        <p:spPr bwMode="auto">
          <a:xfrm>
            <a:off x="3566962" y="4420818"/>
            <a:ext cx="2667000" cy="200024"/>
          </a:xfrm>
          <a:prstGeom prst="rect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6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1487269"/>
            <a:ext cx="3809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The </a:t>
            </a:r>
            <a:r>
              <a:rPr lang="en-US" b="1" dirty="0"/>
              <a:t>first time a USB connection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661" y="1995487"/>
            <a:ext cx="7262290" cy="4114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12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1487269"/>
            <a:ext cx="3809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The last </a:t>
            </a:r>
            <a:r>
              <a:rPr lang="en-US" b="1" dirty="0"/>
              <a:t>time a USB connection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1807" y="2111285"/>
            <a:ext cx="7619998" cy="421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92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1487269"/>
            <a:ext cx="3809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The last </a:t>
            </a:r>
            <a:r>
              <a:rPr lang="en-US" b="1" dirty="0"/>
              <a:t>time a USB connection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6881" y="2113547"/>
            <a:ext cx="2609850" cy="1733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38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1487269"/>
            <a:ext cx="3809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The last </a:t>
            </a:r>
            <a:r>
              <a:rPr lang="en-US" b="1" dirty="0"/>
              <a:t>time a USB connection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7106" y="2005914"/>
            <a:ext cx="662940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74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733800" y="6443663"/>
            <a:ext cx="16764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dirty="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FB204D9-A8EA-4509-AF64-2D8B996AB139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 smtClean="0"/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7" name="Rectangle 3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8" name="Oval 4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79" name="Line 5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2286000" y="228600"/>
            <a:ext cx="579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he-IL" altLang="en-US" sz="1800"/>
          </a:p>
        </p:txBody>
      </p:sp>
      <p:sp>
        <p:nvSpPr>
          <p:cNvPr id="3081" name="Rectangle 7"/>
          <p:cNvSpPr>
            <a:spLocks noChangeArrowheads="1"/>
          </p:cNvSpPr>
          <p:nvPr/>
        </p:nvSpPr>
        <p:spPr bwMode="auto">
          <a:xfrm>
            <a:off x="1429350" y="228600"/>
            <a:ext cx="628491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chemeClr val="bg1"/>
                </a:solidFill>
              </a:rPr>
              <a:t>Microsoft Registry Editor </a:t>
            </a:r>
            <a:endParaRPr lang="en-US" altLang="en-US" sz="4400" b="1" dirty="0">
              <a:solidFill>
                <a:schemeClr val="bg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667000" y="1487269"/>
            <a:ext cx="380961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The last </a:t>
            </a:r>
            <a:r>
              <a:rPr lang="en-US" b="1" dirty="0"/>
              <a:t>time a USB connection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1187" y="2165721"/>
            <a:ext cx="4571998" cy="4163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15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2205</TotalTime>
  <Words>154</Words>
  <Application>Microsoft Office PowerPoint</Application>
  <PresentationFormat>On-screen Show (4:3)</PresentationFormat>
  <Paragraphs>65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208</cp:revision>
  <dcterms:created xsi:type="dcterms:W3CDTF">2008-08-03T16:05:36Z</dcterms:created>
  <dcterms:modified xsi:type="dcterms:W3CDTF">2014-08-27T13:13:30Z</dcterms:modified>
</cp:coreProperties>
</file>