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EAEAEA"/>
    <a:srgbClr val="33CC33"/>
    <a:srgbClr val="0066FF"/>
    <a:srgbClr val="DDDDDD"/>
    <a:srgbClr val="FFFF99"/>
    <a:srgbClr val="C0C0C0"/>
    <a:srgbClr val="66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75" autoAdjust="0"/>
  </p:normalViewPr>
  <p:slideViewPr>
    <p:cSldViewPr>
      <p:cViewPr varScale="1">
        <p:scale>
          <a:sx n="110" d="100"/>
          <a:sy n="110" d="100"/>
        </p:scale>
        <p:origin x="1572" y="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A102800-E139-4139-BFA4-EA79C0AC8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1118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374679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935143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174E2-0FC2-4E18-B6EC-B25764C81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23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60968-ECE8-4852-996B-34ECD09DB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58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E221F-6CB2-4BA1-829A-D02E0D804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8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9DBCC-CC08-4EBD-8067-35F4B2BD85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0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A3F55-5204-48ED-A992-137E86F84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0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ED23E-6EF3-42B8-85B5-5020B0A27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22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A8C56-8068-4C25-84C3-B836C7FB2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33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11373-BABB-4550-BBF6-E3A5C772E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25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02EEC-A655-4AEA-A200-7BD40CF7C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3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C0CEA-8683-4E3A-9950-39A7A0A3D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9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46815-5D89-4910-9CBD-B19015925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0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63C13A5-93F6-4730-AB88-DA465C5084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5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429543" y="152400"/>
            <a:ext cx="628491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4400" y="2514600"/>
            <a:ext cx="7315200" cy="3108543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6F008A"/>
                </a:solidFill>
                <a:latin typeface="Consolas" panose="020B0609020204030204" pitchFamily="49" charset="0"/>
              </a:rPr>
              <a:t>winreg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print (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r"*** Writing to SOFTWARE\Microsoft\Windows\CurrentVersion\Run ***"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aReg = ConnectRegistry(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None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,HKEY_CURRENT_USER)</a:t>
            </a: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aKey = OpenKey(aReg, 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r"SOFTWARE\Microsoft\Windows\CurrentVersion\Run"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, 0, KEY_WRITE)</a:t>
            </a:r>
          </a:p>
          <a:p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try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:   </a:t>
            </a: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  SetValueEx(aKey,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"MyNewKey"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,0, REG_SZ, 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r"c:\winnt\explorer.exe"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except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EnvironmentError:                                          </a:t>
            </a: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   print (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"Encountered problems writing into the Registry..."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CloseKey(aKey)</a:t>
            </a:r>
          </a:p>
          <a:p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CloseKey(aReg) </a:t>
            </a: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914400" y="1600200"/>
            <a:ext cx="73152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Write to </a:t>
            </a:r>
            <a:r>
              <a:rPr lang="en-US" sz="1600" dirty="0" smtClean="0">
                <a:latin typeface="+mj-lt"/>
              </a:rPr>
              <a:t>KEY_CURRENT_USER\SOFTWARE\Microsoft\Windows\</a:t>
            </a:r>
            <a:r>
              <a:rPr lang="en-US" sz="1600" dirty="0" err="1" smtClean="0">
                <a:latin typeface="+mj-lt"/>
              </a:rPr>
              <a:t>CurrentVersion</a:t>
            </a:r>
            <a:r>
              <a:rPr lang="en-US" sz="1600" dirty="0" smtClean="0">
                <a:latin typeface="+mj-lt"/>
              </a:rPr>
              <a:t>\Run</a:t>
            </a:r>
            <a:endParaRPr lang="en-US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5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429543" y="152400"/>
            <a:ext cx="628491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400" y="1600200"/>
            <a:ext cx="73152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Write to</a:t>
            </a:r>
          </a:p>
          <a:p>
            <a:pPr algn="ctr"/>
            <a:r>
              <a:rPr lang="en-US" sz="1600" dirty="0" smtClean="0">
                <a:latin typeface="+mj-lt"/>
              </a:rPr>
              <a:t>KEY_CURRENT_USER\SOFTWARE\Microsoft\Windows\</a:t>
            </a:r>
            <a:r>
              <a:rPr lang="en-US" sz="1600" dirty="0" err="1" smtClean="0">
                <a:latin typeface="+mj-lt"/>
              </a:rPr>
              <a:t>CurrentVersion</a:t>
            </a:r>
            <a:r>
              <a:rPr lang="en-US" sz="1600" dirty="0" smtClean="0">
                <a:latin typeface="+mj-lt"/>
              </a:rPr>
              <a:t>\Run</a:t>
            </a:r>
            <a:endParaRPr lang="en-US" sz="1600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2362200"/>
            <a:ext cx="7315200" cy="58477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*** Writing to SOFTWARE\Microsoft\Windows\</a:t>
            </a:r>
            <a:r>
              <a:rPr lang="en-US" sz="1600" dirty="0" err="1">
                <a:solidFill>
                  <a:schemeClr val="bg1"/>
                </a:solidFill>
              </a:rPr>
              <a:t>CurrentVersion</a:t>
            </a:r>
            <a:r>
              <a:rPr lang="en-US" sz="1600" dirty="0">
                <a:solidFill>
                  <a:schemeClr val="bg1"/>
                </a:solidFill>
              </a:rPr>
              <a:t>\Run ***</a:t>
            </a:r>
          </a:p>
          <a:p>
            <a:r>
              <a:rPr lang="en-US" sz="1600" dirty="0">
                <a:solidFill>
                  <a:schemeClr val="bg1"/>
                </a:solidFill>
              </a:rPr>
              <a:t>Press any key to continue . . .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759426"/>
            <a:ext cx="7315198" cy="1912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53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2137</TotalTime>
  <Words>93</Words>
  <Application>Microsoft Office PowerPoint</Application>
  <PresentationFormat>On-screen Show (4:3)</PresentationFormat>
  <Paragraphs>27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Consolas</vt:lpstr>
      <vt:lpstr>Impact</vt:lpstr>
      <vt:lpstr>Default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205</cp:revision>
  <dcterms:created xsi:type="dcterms:W3CDTF">2008-08-03T16:05:36Z</dcterms:created>
  <dcterms:modified xsi:type="dcterms:W3CDTF">2018-06-14T03:39:53Z</dcterms:modified>
</cp:coreProperties>
</file>