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AEAEA"/>
    <a:srgbClr val="33CC33"/>
    <a:srgbClr val="0066FF"/>
    <a:srgbClr val="DDDDDD"/>
    <a:srgbClr val="FFFF99"/>
    <a:srgbClr val="C0C0C0"/>
    <a:srgbClr val="6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5" autoAdjust="0"/>
  </p:normalViewPr>
  <p:slideViewPr>
    <p:cSldViewPr>
      <p:cViewPr varScale="1">
        <p:scale>
          <a:sx n="110" d="100"/>
          <a:sy n="110" d="100"/>
        </p:scale>
        <p:origin x="1572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A102800-E139-4139-BFA4-EA79C0AC8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11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374679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362027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630276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174E2-0FC2-4E18-B6EC-B25764C81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2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60968-ECE8-4852-996B-34ECD09DB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5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E221F-6CB2-4BA1-829A-D02E0D804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8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9DBCC-CC08-4EBD-8067-35F4B2BD8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0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A3F55-5204-48ED-A992-137E86F84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0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ED23E-6EF3-42B8-85B5-5020B0A27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2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A8C56-8068-4C25-84C3-B836C7FB2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3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11373-BABB-4550-BBF6-E3A5C772E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2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02EEC-A655-4AEA-A200-7BD40CF7C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C0CEA-8683-4E3A-9950-39A7A0A3D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9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46815-5D89-4910-9CBD-B19015925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0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63C13A5-93F6-4730-AB88-DA465C508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429543" y="152400"/>
            <a:ext cx="62849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4400" y="2002334"/>
            <a:ext cx="7315200" cy="433965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6F008A"/>
                </a:solidFill>
                <a:latin typeface="Consolas" panose="020B0609020204030204" pitchFamily="49" charset="0"/>
              </a:rPr>
              <a:t>winreg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host =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"DESKTOP-9CRRB09"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8000"/>
                </a:solidFill>
                <a:latin typeface="Consolas" panose="020B0609020204030204" pitchFamily="49" charset="0"/>
              </a:rPr>
              <a:t># remote MACHINE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key =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ConnectRegistry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(host, HKEY_LOCAL_MACHINE)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hkey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OpenKey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(key, 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r"Software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\Microsoft\Windows\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CurrentVersion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\Uninstall"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num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QueryInfoKey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hkey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)[0]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"*** Found %d Software ***"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%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num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try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x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range(1000):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uninstall =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EnumKey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hkey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x)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skey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OpenKey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key,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r"Software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\Microsoft\Windows\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CurrentVersion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\Uninstall\%s"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% uninstall)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try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software =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QueryValueEx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skey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DisplayName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)[0]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print 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"%s-%s"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% (uninstall, software))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except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pass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except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pass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CloseKey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(key)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CloseKey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hkey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914400" y="1600200"/>
            <a:ext cx="7315200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+mj-lt"/>
              </a:rPr>
              <a:t>Editing </a:t>
            </a:r>
            <a:r>
              <a:rPr lang="en-US" sz="1600" b="1" dirty="0">
                <a:latin typeface="+mj-lt"/>
              </a:rPr>
              <a:t>the registry of a remote computer</a:t>
            </a:r>
            <a:endParaRPr lang="en-US" sz="1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429543" y="152400"/>
            <a:ext cx="62849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1600200"/>
            <a:ext cx="7315200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+mj-lt"/>
              </a:rPr>
              <a:t>Editing </a:t>
            </a:r>
            <a:r>
              <a:rPr lang="en-US" sz="1600" b="1" dirty="0">
                <a:latin typeface="+mj-lt"/>
              </a:rPr>
              <a:t>the registry of a remote computer</a:t>
            </a:r>
            <a:endParaRPr lang="en-US" sz="1600" b="1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2362200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1. You </a:t>
            </a:r>
            <a:r>
              <a:rPr lang="en-US" dirty="0"/>
              <a:t>must be a member of the local administrators group on the remote machine.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14400" y="3258234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smtClean="0"/>
              <a:t>Running </a:t>
            </a:r>
            <a:r>
              <a:rPr lang="en-US" dirty="0"/>
              <a:t>service Remote Registry.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124" y="3877269"/>
            <a:ext cx="6381750" cy="2311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18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429543" y="152400"/>
            <a:ext cx="62849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14400" y="1611868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smtClean="0"/>
              <a:t>Running </a:t>
            </a:r>
            <a:r>
              <a:rPr lang="en-US" dirty="0"/>
              <a:t>service Remote Registry.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2209800"/>
            <a:ext cx="7315200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C:\Users\Anatoly&gt;net start </a:t>
            </a:r>
            <a:r>
              <a:rPr lang="en-US" dirty="0" err="1">
                <a:solidFill>
                  <a:schemeClr val="bg1"/>
                </a:solidFill>
              </a:rPr>
              <a:t>RemoteRegistry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2895600"/>
            <a:ext cx="7315200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C:\Users\Anatoly&gt;sc start </a:t>
            </a:r>
            <a:r>
              <a:rPr lang="en-US" dirty="0" err="1">
                <a:solidFill>
                  <a:schemeClr val="bg1"/>
                </a:solidFill>
              </a:rPr>
              <a:t>RemoteRegistry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01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2146</TotalTime>
  <Words>185</Words>
  <Application>Microsoft Office PowerPoint</Application>
  <PresentationFormat>On-screen Show (4:3)</PresentationFormat>
  <Paragraphs>44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Consolas</vt:lpstr>
      <vt:lpstr>Impact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207</cp:revision>
  <dcterms:created xsi:type="dcterms:W3CDTF">2008-08-03T16:05:36Z</dcterms:created>
  <dcterms:modified xsi:type="dcterms:W3CDTF">2018-06-14T04:27:04Z</dcterms:modified>
</cp:coreProperties>
</file>