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1" r:id="rId3"/>
    <p:sldId id="260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102800-E139-4139-BFA4-EA79C0AC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74679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935143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3572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74E2-0FC2-4E18-B6EC-B25764C8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0968-ECE8-4852-996B-34ECD09D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221F-6CB2-4BA1-829A-D02E0D804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DBCC-CC08-4EBD-8067-35F4B2BD8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A3F55-5204-48ED-A992-137E86F84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D23E-6EF3-42B8-85B5-5020B0A27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8C56-8068-4C25-84C3-B836C7FB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11373-BABB-4550-BBF6-E3A5C772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2EEC-A655-4AEA-A200-7BD40CF7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0CEA-8683-4E3A-9950-39A7A0A3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9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6815-5D89-4910-9CBD-B19015925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3C13A5-93F6-4730-AB88-DA465C508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ffbot.org/zone/python-register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2514600"/>
            <a:ext cx="7315200" cy="332398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F008A"/>
                </a:solidFill>
                <a:latin typeface="Consolas" panose="020B0609020204030204" pitchFamily="49" charset="0"/>
              </a:rPr>
              <a:t>winreg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r"*** Reading from SOFTWARE\Microsoft\Windows\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CurrentVersion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\Run ***"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aReg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ConnectRegistry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FF"/>
                </a:solidFill>
                <a:latin typeface="Consolas" panose="020B0609020204030204" pitchFamily="49" charset="0"/>
              </a:rPr>
              <a:t>None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,HKEY_CURRENT_USER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aKey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OpenKey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aReg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r"SOFTWARE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\Microsoft\Windows\</a:t>
            </a:r>
            <a:r>
              <a:rPr lang="en-US" sz="1400" dirty="0" err="1">
                <a:solidFill>
                  <a:srgbClr val="A31515"/>
                </a:solidFill>
                <a:latin typeface="Consolas" panose="020B0609020204030204" pitchFamily="49" charset="0"/>
              </a:rPr>
              <a:t>CurrentVersion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\Run"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range(1024):                                          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try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n,v,t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EnumValue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aKey,i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print 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 n, v, t)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except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EnvironmentError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:                                               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print (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"You have"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US" sz="1400" dirty="0">
                <a:solidFill>
                  <a:srgbClr val="A31515"/>
                </a:solidFill>
                <a:latin typeface="Consolas" panose="020B0609020204030204" pitchFamily="49" charset="0"/>
              </a:rPr>
              <a:t>" tasks starting at logon..."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latin typeface="Consolas" panose="020B0609020204030204" pitchFamily="49" charset="0"/>
              </a:rPr>
              <a:t>break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          </a:t>
            </a:r>
          </a:p>
          <a:p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CloseKey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nsolas" panose="020B0609020204030204" pitchFamily="49" charset="0"/>
              </a:rPr>
              <a:t>aKey</a:t>
            </a:r>
            <a:r>
              <a:rPr lang="en-US" sz="14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Reading from </a:t>
            </a:r>
            <a:r>
              <a:rPr lang="en-US" sz="1600" dirty="0" smtClean="0">
                <a:latin typeface="+mj-lt"/>
              </a:rPr>
              <a:t>KEY_CURRENT_USER\SOFTWARE\Microsoft\Windows\</a:t>
            </a:r>
            <a:r>
              <a:rPr lang="en-US" sz="1600" dirty="0" err="1" smtClean="0">
                <a:latin typeface="+mj-lt"/>
              </a:rPr>
              <a:t>CurrentVersion</a:t>
            </a:r>
            <a:r>
              <a:rPr lang="en-US" sz="1600" dirty="0" smtClean="0">
                <a:latin typeface="+mj-lt"/>
              </a:rPr>
              <a:t>\Run</a:t>
            </a:r>
            <a:endParaRPr lang="en-US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5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429543" y="152400"/>
            <a:ext cx="62849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4400" y="1600200"/>
            <a:ext cx="7315200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Reading from </a:t>
            </a:r>
            <a:r>
              <a:rPr lang="en-US" sz="1600" dirty="0" smtClean="0">
                <a:latin typeface="+mj-lt"/>
              </a:rPr>
              <a:t>KEY_CURRENT_USER\SOFTWARE\Microsoft\Windows\</a:t>
            </a:r>
            <a:r>
              <a:rPr lang="en-US" sz="1600" dirty="0" err="1" smtClean="0">
                <a:latin typeface="+mj-lt"/>
              </a:rPr>
              <a:t>CurrentVersion</a:t>
            </a:r>
            <a:r>
              <a:rPr lang="en-US" sz="1600" dirty="0" smtClean="0">
                <a:latin typeface="+mj-lt"/>
              </a:rPr>
              <a:t>\Run</a:t>
            </a:r>
            <a:endParaRPr lang="en-US" sz="16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362200"/>
            <a:ext cx="7315200" cy="107721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*** Reading from SOFTWARE\Microsoft\Windows\</a:t>
            </a:r>
            <a:r>
              <a:rPr lang="en-US" sz="1600" dirty="0" err="1">
                <a:solidFill>
                  <a:schemeClr val="bg1"/>
                </a:solidFill>
              </a:rPr>
              <a:t>CurrentVersion</a:t>
            </a:r>
            <a:r>
              <a:rPr lang="en-US" sz="1600" dirty="0">
                <a:solidFill>
                  <a:schemeClr val="bg1"/>
                </a:solidFill>
              </a:rPr>
              <a:t>\Run ***</a:t>
            </a:r>
          </a:p>
          <a:p>
            <a:r>
              <a:rPr lang="en-US" sz="1600" dirty="0">
                <a:solidFill>
                  <a:schemeClr val="bg1"/>
                </a:solidFill>
              </a:rPr>
              <a:t>0 </a:t>
            </a:r>
            <a:r>
              <a:rPr lang="en-US" sz="1600" dirty="0" err="1">
                <a:solidFill>
                  <a:schemeClr val="bg1"/>
                </a:solidFill>
              </a:rPr>
              <a:t>OneDriveSetup</a:t>
            </a:r>
            <a:r>
              <a:rPr lang="en-US" sz="1600" dirty="0">
                <a:solidFill>
                  <a:schemeClr val="bg1"/>
                </a:solidFill>
              </a:rPr>
              <a:t> C:\Windows\SysWOW64\OneDriveSetup.exe /</a:t>
            </a:r>
            <a:r>
              <a:rPr lang="en-US" sz="1600" dirty="0" err="1">
                <a:solidFill>
                  <a:schemeClr val="bg1"/>
                </a:solidFill>
              </a:rPr>
              <a:t>thfirstsetup</a:t>
            </a:r>
            <a:r>
              <a:rPr lang="en-US" sz="1600" dirty="0">
                <a:solidFill>
                  <a:schemeClr val="bg1"/>
                </a:solidFill>
              </a:rPr>
              <a:t> 1</a:t>
            </a:r>
          </a:p>
          <a:p>
            <a:r>
              <a:rPr lang="en-US" sz="1600" dirty="0">
                <a:solidFill>
                  <a:schemeClr val="bg1"/>
                </a:solidFill>
              </a:rPr>
              <a:t>1 </a:t>
            </a:r>
            <a:r>
              <a:rPr lang="en-US" sz="1600" dirty="0" err="1">
                <a:solidFill>
                  <a:schemeClr val="bg1"/>
                </a:solidFill>
              </a:rPr>
              <a:t>BingSvc</a:t>
            </a:r>
            <a:r>
              <a:rPr lang="en-US" sz="1600" dirty="0">
                <a:solidFill>
                  <a:schemeClr val="bg1"/>
                </a:solidFill>
              </a:rPr>
              <a:t> C:\Users\Anatoly\AppData\Local\Microsoft\BingSvc\BingSvc.exe 1</a:t>
            </a:r>
          </a:p>
          <a:p>
            <a:r>
              <a:rPr lang="en-US" sz="1600" dirty="0">
                <a:solidFill>
                  <a:schemeClr val="bg1"/>
                </a:solidFill>
              </a:rPr>
              <a:t>You have 2  tasks starting at logon</a:t>
            </a:r>
            <a:r>
              <a:rPr lang="en-US" sz="1600" dirty="0" smtClean="0">
                <a:solidFill>
                  <a:schemeClr val="bg1"/>
                </a:solidFill>
              </a:rPr>
              <a:t>...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886200"/>
            <a:ext cx="6553198" cy="171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53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00200" y="1524000"/>
            <a:ext cx="59436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Adding Python Information to the Windows Registry</a:t>
            </a:r>
          </a:p>
        </p:txBody>
      </p:sp>
      <p:sp>
        <p:nvSpPr>
          <p:cNvPr id="3" name="Rectangle 2"/>
          <p:cNvSpPr/>
          <p:nvPr/>
        </p:nvSpPr>
        <p:spPr>
          <a:xfrm>
            <a:off x="2404227" y="2057400"/>
            <a:ext cx="4335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effbot.org/zone/python-register.htm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3087975"/>
            <a:ext cx="7315200" cy="310854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sz="14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UnRegisterPy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OpenKey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(HKEY_LOCAL_MACHINE,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regpath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EnvironmentError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"*** Python not registered?!"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try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DeleteKey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installkey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DeleteKey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pythonkey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DeleteKey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(HKEY_LOCAL_MACHINE,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regpath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except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"*** Unable to un-register!"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"--- Python"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version, </a:t>
            </a:r>
            <a:r>
              <a:rPr lang="en-US" sz="14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"is no longer registered!"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914400" y="2490043"/>
            <a:ext cx="3657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Unregister a Python Interpreter</a:t>
            </a:r>
          </a:p>
        </p:txBody>
      </p:sp>
    </p:spTree>
    <p:extLst>
      <p:ext uri="{BB962C8B-B14F-4D97-AF65-F5344CB8AC3E}">
        <p14:creationId xmlns:p14="http://schemas.microsoft.com/office/powerpoint/2010/main" val="26862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2135</TotalTime>
  <Words>207</Words>
  <Application>Microsoft Office PowerPoint</Application>
  <PresentationFormat>On-screen Show (4:3)</PresentationFormat>
  <Paragraphs>51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Consolas</vt:lpstr>
      <vt:lpstr>Impact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203</cp:revision>
  <dcterms:created xsi:type="dcterms:W3CDTF">2008-08-03T16:05:36Z</dcterms:created>
  <dcterms:modified xsi:type="dcterms:W3CDTF">2018-06-13T16:26:17Z</dcterms:modified>
</cp:coreProperties>
</file>