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0" r:id="rId3"/>
    <p:sldId id="261" r:id="rId4"/>
    <p:sldId id="262" r:id="rId5"/>
    <p:sldId id="264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AEAEA"/>
    <a:srgbClr val="33CC33"/>
    <a:srgbClr val="0066FF"/>
    <a:srgbClr val="DDDDDD"/>
    <a:srgbClr val="FFFF99"/>
    <a:srgbClr val="C0C0C0"/>
    <a:srgbClr val="66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5" autoAdjust="0"/>
  </p:normalViewPr>
  <p:slideViewPr>
    <p:cSldViewPr>
      <p:cViewPr varScale="1">
        <p:scale>
          <a:sx n="109" d="100"/>
          <a:sy n="109" d="100"/>
        </p:scale>
        <p:origin x="1602" y="8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699439B-6EA3-4035-B3E6-4E72EA810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646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91212F-6F46-4C42-A3F7-D5A656712E9F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854892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91212F-6F46-4C42-A3F7-D5A656712E9F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033044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91212F-6F46-4C42-A3F7-D5A656712E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712207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91212F-6F46-4C42-A3F7-D5A656712E9F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754399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91212F-6F46-4C42-A3F7-D5A656712E9F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977630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91212F-6F46-4C42-A3F7-D5A656712E9F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529998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73691-B41E-42C4-A85C-CBD5214D6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6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1F502-B5E1-4C07-B955-EFE27A915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15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6A60D-B10B-49A6-A555-B8853D32D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09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B04BB-826B-4409-8557-4D183D7D3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0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32BBA-D25D-4D36-B3DF-CA3F85A79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68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7A829-3589-44AE-A9C9-E4A2A8F55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037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55D04-2993-4BB6-9DF4-5D28DDCE2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08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6F011-EF46-4511-8D6E-7FFFC7974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330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D065A-F40A-4225-9DA8-0E890BC37A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8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9DE3-C5DD-4AA0-B7AF-DDB1A94E0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10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D55DE-3E7E-465E-AA4F-818A4CDBE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8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BFC9C8B-F183-444E-9998-F9DF4EABC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microsoft.com/en-us/sysinternals/bb89664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D6230A-3EB9-43E8-9F1A-41320E9158E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2420144" y="152400"/>
            <a:ext cx="43037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Process Monitor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082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4400" y="1563687"/>
            <a:ext cx="7315200" cy="6461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dirty="0" err="1"/>
              <a:t>RegMon</a:t>
            </a:r>
            <a:r>
              <a:rPr lang="en-US" dirty="0"/>
              <a:t> and </a:t>
            </a:r>
            <a:r>
              <a:rPr lang="en-US" dirty="0" err="1"/>
              <a:t>FileMon</a:t>
            </a:r>
            <a:r>
              <a:rPr lang="en-US" dirty="0"/>
              <a:t> are no longer available for download. They have been replaced by </a:t>
            </a:r>
            <a:r>
              <a:rPr lang="en-US" dirty="0">
                <a:hlinkClick r:id="rId3"/>
              </a:rPr>
              <a:t>Process Monitor</a:t>
            </a:r>
            <a:r>
              <a:rPr lang="en-US" dirty="0"/>
              <a:t> </a:t>
            </a:r>
            <a:endParaRPr lang="en-US" dirty="0">
              <a:latin typeface="Arial" charset="0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5300" y="2867025"/>
            <a:ext cx="6943725" cy="30765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4723406" y="3305475"/>
            <a:ext cx="291357" cy="321644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2362199" y="2401887"/>
            <a:ext cx="1122145" cy="386557"/>
          </a:xfrm>
          <a:prstGeom prst="wedgeRoundRectCallout">
            <a:avLst>
              <a:gd name="adj1" fmla="val -81418"/>
              <a:gd name="adj2" fmla="val 207083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capture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D6230A-3EB9-43E8-9F1A-41320E9158E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167" y="2500312"/>
            <a:ext cx="7458075" cy="30765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921121" y="3259756"/>
            <a:ext cx="7156079" cy="169244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420144" y="152400"/>
            <a:ext cx="43037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Process Monitor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85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D6230A-3EB9-43E8-9F1A-41320E9158E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4075" y="2495550"/>
            <a:ext cx="4895850" cy="25336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4129238" y="4783271"/>
            <a:ext cx="2804962" cy="218357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0400" y="1582221"/>
            <a:ext cx="27431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Enable Boot Logging</a:t>
            </a:r>
            <a:endParaRPr lang="en-US" b="1" dirty="0"/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2420144" y="152400"/>
            <a:ext cx="43037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Process Monitor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06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D6230A-3EB9-43E8-9F1A-41320E9158E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5137" y="2514600"/>
            <a:ext cx="3133725" cy="33623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62400" y="1582221"/>
            <a:ext cx="12191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Filters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779117" y="3711064"/>
            <a:ext cx="2164483" cy="2165861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2420144" y="152400"/>
            <a:ext cx="43037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Process Monitor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06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D6230A-3EB9-43E8-9F1A-41320E9158E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1" r="22004"/>
          <a:stretch/>
        </p:blipFill>
        <p:spPr>
          <a:xfrm>
            <a:off x="904568" y="1409700"/>
            <a:ext cx="7325032" cy="25527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/>
          <a:srcRect l="22005"/>
          <a:stretch/>
        </p:blipFill>
        <p:spPr>
          <a:xfrm>
            <a:off x="914400" y="3962400"/>
            <a:ext cx="7325032" cy="25527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976208" y="3104077"/>
            <a:ext cx="7263224" cy="17989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907233" y="5629752"/>
            <a:ext cx="7263224" cy="17989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420144" y="152400"/>
            <a:ext cx="43037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Process Monitor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95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D6230A-3EB9-43E8-9F1A-41320E9158E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904" y="2202236"/>
            <a:ext cx="7209692" cy="3666866"/>
          </a:xfrm>
          <a:prstGeom prst="rect">
            <a:avLst/>
          </a:prstGeom>
        </p:spPr>
      </p:pic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420144" y="152400"/>
            <a:ext cx="43037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Process Monitor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05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1986</TotalTime>
  <Words>62</Words>
  <Application>Microsoft Office PowerPoint</Application>
  <PresentationFormat>On-screen Show (4:3)</PresentationFormat>
  <Paragraphs>34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Impact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200</cp:revision>
  <dcterms:created xsi:type="dcterms:W3CDTF">2008-08-03T16:05:36Z</dcterms:created>
  <dcterms:modified xsi:type="dcterms:W3CDTF">2018-02-06T18:18:04Z</dcterms:modified>
</cp:coreProperties>
</file>