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60" r:id="rId3"/>
    <p:sldId id="261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EAEAEA"/>
    <a:srgbClr val="33CC33"/>
    <a:srgbClr val="0066FF"/>
    <a:srgbClr val="DDDDDD"/>
    <a:srgbClr val="FFFF99"/>
    <a:srgbClr val="C0C0C0"/>
    <a:srgbClr val="66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75" autoAdjust="0"/>
  </p:normalViewPr>
  <p:slideViewPr>
    <p:cSldViewPr>
      <p:cViewPr varScale="1">
        <p:scale>
          <a:sx n="110" d="100"/>
          <a:sy n="110" d="100"/>
        </p:scale>
        <p:origin x="1572" y="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A102800-E139-4139-BFA4-EA79C0AC8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1118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2374679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196683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683850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174E2-0FC2-4E18-B6EC-B25764C81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523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60968-ECE8-4852-996B-34ECD09DB8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358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E221F-6CB2-4BA1-829A-D02E0D8043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80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9DBCC-CC08-4EBD-8067-35F4B2BD85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00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A3F55-5204-48ED-A992-137E86F84E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00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ED23E-6EF3-42B8-85B5-5020B0A273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22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A8C56-8068-4C25-84C3-B836C7FB24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33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11373-BABB-4550-BBF6-E3A5C772EA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525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02EEC-A655-4AEA-A200-7BD40CF7CF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3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C0CEA-8683-4E3A-9950-39A7A0A3D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299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46815-5D89-4910-9CBD-B190159258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0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63C13A5-93F6-4730-AB88-DA465C5084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429350" y="228600"/>
            <a:ext cx="62849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905000" y="1487269"/>
            <a:ext cx="533361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Remove shortcut arrow from desktop icons completely</a:t>
            </a:r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607" y="2590800"/>
            <a:ext cx="3200398" cy="3400424"/>
          </a:xfrm>
          <a:prstGeom prst="rect">
            <a:avLst/>
          </a:prstGeom>
        </p:spPr>
      </p:pic>
      <p:sp>
        <p:nvSpPr>
          <p:cNvPr id="3" name="Rounded Rectangular Callout 2"/>
          <p:cNvSpPr/>
          <p:nvPr/>
        </p:nvSpPr>
        <p:spPr bwMode="auto">
          <a:xfrm>
            <a:off x="5943600" y="3833812"/>
            <a:ext cx="914401" cy="457200"/>
          </a:xfrm>
          <a:prstGeom prst="wedgeRoundRectCallout">
            <a:avLst>
              <a:gd name="adj1" fmla="val -149402"/>
              <a:gd name="adj2" fmla="val 175050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arrow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429350" y="228600"/>
            <a:ext cx="62849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905000" y="1487269"/>
            <a:ext cx="533361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Remove shortcut arrow from desktop icons completely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207" y="2318472"/>
            <a:ext cx="7315198" cy="3150204"/>
          </a:xfrm>
          <a:prstGeom prst="rect">
            <a:avLst/>
          </a:prstGeom>
        </p:spPr>
      </p:pic>
      <p:pic>
        <p:nvPicPr>
          <p:cNvPr id="1026" name="Picture 2" descr="http://www.password-reset.com/images/shutdow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862" y="4648200"/>
            <a:ext cx="29622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ounded Rectangular Callout 2"/>
          <p:cNvSpPr/>
          <p:nvPr/>
        </p:nvSpPr>
        <p:spPr bwMode="auto">
          <a:xfrm>
            <a:off x="6019800" y="3167929"/>
            <a:ext cx="914401" cy="457200"/>
          </a:xfrm>
          <a:prstGeom prst="wedgeRoundRectCallout">
            <a:avLst>
              <a:gd name="adj1" fmla="val -149402"/>
              <a:gd name="adj2" fmla="val 175050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delete</a:t>
            </a:r>
          </a:p>
        </p:txBody>
      </p:sp>
    </p:spTree>
    <p:extLst>
      <p:ext uri="{BB962C8B-B14F-4D97-AF65-F5344CB8AC3E}">
        <p14:creationId xmlns:p14="http://schemas.microsoft.com/office/powerpoint/2010/main" val="267200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429350" y="228600"/>
            <a:ext cx="62849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905000" y="1487269"/>
            <a:ext cx="533361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Remove shortcut arrow from desktop icons completely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697" y="2490501"/>
            <a:ext cx="3186217" cy="3368866"/>
          </a:xfrm>
          <a:prstGeom prst="rect">
            <a:avLst/>
          </a:prstGeom>
        </p:spPr>
      </p:pic>
      <p:sp>
        <p:nvSpPr>
          <p:cNvPr id="3" name="Rounded Rectangular Callout 2"/>
          <p:cNvSpPr/>
          <p:nvPr/>
        </p:nvSpPr>
        <p:spPr bwMode="auto">
          <a:xfrm>
            <a:off x="6317314" y="3581400"/>
            <a:ext cx="1074086" cy="685800"/>
          </a:xfrm>
          <a:prstGeom prst="wedgeRoundRectCallout">
            <a:avLst>
              <a:gd name="adj1" fmla="val -211507"/>
              <a:gd name="adj2" fmla="val 24875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Arrow ???</a:t>
            </a:r>
          </a:p>
        </p:txBody>
      </p:sp>
    </p:spTree>
    <p:extLst>
      <p:ext uri="{BB962C8B-B14F-4D97-AF65-F5344CB8AC3E}">
        <p14:creationId xmlns:p14="http://schemas.microsoft.com/office/powerpoint/2010/main" val="18559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2127</TotalTime>
  <Words>46</Words>
  <Application>Microsoft Office PowerPoint</Application>
  <PresentationFormat>On-screen Show (4:3)</PresentationFormat>
  <Paragraphs>18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201</cp:revision>
  <dcterms:created xsi:type="dcterms:W3CDTF">2008-08-03T16:05:36Z</dcterms:created>
  <dcterms:modified xsi:type="dcterms:W3CDTF">2018-06-13T16:05:24Z</dcterms:modified>
</cp:coreProperties>
</file>