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DDDDDD"/>
    <a:srgbClr val="FFFF99"/>
    <a:srgbClr val="C0C0C0"/>
    <a:srgbClr val="669999"/>
    <a:srgbClr val="6666CC"/>
    <a:srgbClr val="0099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36" autoAdjust="0"/>
    <p:restoredTop sz="94675" autoAdjust="0"/>
  </p:normalViewPr>
  <p:slideViewPr>
    <p:cSldViewPr showGuides="1">
      <p:cViewPr varScale="1">
        <p:scale>
          <a:sx n="109" d="100"/>
          <a:sy n="109" d="100"/>
        </p:scale>
        <p:origin x="159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14673BF-8111-4790-BF04-BEED2F6D46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8166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56CE3B9-768F-407F-B78B-B5A18FC99CA7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56778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56CE3B9-768F-407F-B78B-B5A18FC99CA7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86977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56CE3B9-768F-407F-B78B-B5A18FC99CA7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95298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B9E3A7-4F21-44A4-B283-C10C77543F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524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B36A9A-7129-411E-9221-7435DDEC41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73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620773-2868-4BC1-B73C-26E0AB4CBE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671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AF073B-AB31-4CBC-AC62-82F166420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189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85CC7D-A0B3-4FF0-BB3C-B8498F13F7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967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E6090C-2E9D-4FE7-BABF-EA778C029F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901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47E076-613C-43F2-923C-0F53524C15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065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70E6D7-D0BF-4DDF-853F-BB7609D9A9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541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8BCE6D-CEF7-48D5-968E-CE66DE7565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278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1D9D3-4FD2-43FB-ACA4-2CAA6D7322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467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3F167B-0458-43B6-A7A8-1F719229DF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952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C0C0C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750" y="6443663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80C8CF3B-180D-4B50-AE7A-8F04B5C12E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goldb.org/python_pinger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41750" y="6399213"/>
            <a:ext cx="1460500" cy="3222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51C3B5B-7727-4687-A6F5-9BA47750A582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 smtClean="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" name="Rectangle 16"/>
          <p:cNvSpPr>
            <a:spLocks noChangeArrowheads="1"/>
          </p:cNvSpPr>
          <p:nvPr/>
        </p:nvSpPr>
        <p:spPr bwMode="auto">
          <a:xfrm>
            <a:off x="3228740" y="152400"/>
            <a:ext cx="268652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Thread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761521" y="1496407"/>
            <a:ext cx="1620957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b="1" dirty="0" err="1"/>
              <a:t>Pinger</a:t>
            </a:r>
            <a:r>
              <a:rPr lang="en-US" b="1" dirty="0"/>
              <a:t> </a:t>
            </a:r>
            <a:r>
              <a:rPr lang="en-US" b="1" dirty="0" smtClean="0"/>
              <a:t>Script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2523971" y="1969610"/>
            <a:ext cx="4096058" cy="4385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>
              <a:lnSpc>
                <a:spcPts val="27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u="sng" kern="1800" dirty="0">
                <a:solidFill>
                  <a:srgbClr val="0000FF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http://goldb.org/python_pinger.html</a:t>
            </a:r>
            <a:endParaRPr lang="en-US" sz="10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85120" y="2507280"/>
            <a:ext cx="7373760" cy="3785652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8000"/>
                </a:solidFill>
                <a:latin typeface="Consolas" panose="020B0609020204030204" pitchFamily="49" charset="0"/>
              </a:rPr>
              <a:t>#  pinger.py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8000"/>
                </a:solidFill>
                <a:latin typeface="Consolas" panose="020B0609020204030204" pitchFamily="49" charset="0"/>
              </a:rPr>
              <a:t>#  Host/Device Ping Utility for Windows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8000"/>
                </a:solidFill>
                <a:latin typeface="Consolas" panose="020B0609020204030204" pitchFamily="49" charset="0"/>
              </a:rPr>
              <a:t>#  Corey Goldberg (www.goldb.org), 2008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8000"/>
                </a:solidFill>
                <a:latin typeface="Consolas" panose="020B0609020204030204" pitchFamily="49" charset="0"/>
              </a:rPr>
              <a:t>#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8000"/>
                </a:solidFill>
                <a:latin typeface="Consolas" panose="020B0609020204030204" pitchFamily="49" charset="0"/>
              </a:rPr>
              <a:t>#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8000"/>
                </a:solidFill>
                <a:latin typeface="Consolas" panose="020B0609020204030204" pitchFamily="49" charset="0"/>
              </a:rPr>
              <a:t>#  </a:t>
            </a:r>
            <a:r>
              <a:rPr lang="en-US" sz="1600" dirty="0" err="1">
                <a:solidFill>
                  <a:srgbClr val="008000"/>
                </a:solidFill>
                <a:latin typeface="Consolas" panose="020B0609020204030204" pitchFamily="49" charset="0"/>
              </a:rPr>
              <a:t>Pinger</a:t>
            </a:r>
            <a:r>
              <a:rPr lang="en-US" sz="1600" dirty="0">
                <a:solidFill>
                  <a:srgbClr val="008000"/>
                </a:solidFill>
                <a:latin typeface="Consolas" panose="020B0609020204030204" pitchFamily="49" charset="0"/>
              </a:rPr>
              <a:t> uses your system's ping utility to send an ICMP ECHO_REQUEST 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8000"/>
                </a:solidFill>
                <a:latin typeface="Consolas" panose="020B0609020204030204" pitchFamily="49" charset="0"/>
              </a:rPr>
              <a:t>#  to a list of hosts or devices.  This is useful for measuring network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8000"/>
                </a:solidFill>
                <a:latin typeface="Consolas" panose="020B0609020204030204" pitchFamily="49" charset="0"/>
              </a:rPr>
              <a:t>#  latency and verifying hosts are alive.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6F008A"/>
                </a:solidFill>
                <a:latin typeface="Consolas" panose="020B0609020204030204" pitchFamily="49" charset="0"/>
              </a:rPr>
              <a:t>re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6F008A"/>
                </a:solidFill>
                <a:latin typeface="Consolas" panose="020B0609020204030204" pitchFamily="49" charset="0"/>
              </a:rPr>
              <a:t>subprocess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2B91AF"/>
                </a:solidFill>
                <a:latin typeface="Consolas" panose="020B0609020204030204" pitchFamily="49" charset="0"/>
              </a:rPr>
              <a:t>Popen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 PIPE</a:t>
            </a:r>
          </a:p>
          <a:p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6F008A"/>
                </a:solidFill>
                <a:latin typeface="Consolas" panose="020B0609020204030204" pitchFamily="49" charset="0"/>
              </a:rPr>
              <a:t>threading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2B91AF"/>
                </a:solidFill>
                <a:latin typeface="Consolas" panose="020B0609020204030204" pitchFamily="49" charset="0"/>
              </a:rPr>
              <a:t>Thread</a:t>
            </a:r>
            <a:endParaRPr lang="en-US" sz="16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38039" y="6096801"/>
            <a:ext cx="1267920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continue</a:t>
            </a:r>
            <a:endParaRPr lang="en-US" sz="1400" dirty="0"/>
          </a:p>
        </p:txBody>
      </p:sp>
      <p:pic>
        <p:nvPicPr>
          <p:cNvPr id="15" name="Picture 2" descr="Image result for pyth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97" y="246927"/>
            <a:ext cx="886238" cy="88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41750" y="6399213"/>
            <a:ext cx="1460500" cy="3222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51C3B5B-7727-4687-A6F5-9BA47750A582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 smtClean="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885120" y="1508750"/>
            <a:ext cx="7373760" cy="4524315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2B91AF"/>
                </a:solidFill>
                <a:latin typeface="Consolas" panose="020B0609020204030204" pitchFamily="49" charset="0"/>
              </a:rPr>
              <a:t>Pinger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2B91AF"/>
                </a:solidFill>
                <a:latin typeface="Consolas" panose="020B0609020204030204" pitchFamily="49" charset="0"/>
              </a:rPr>
              <a:t>object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):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0000FF"/>
                </a:solidFill>
                <a:latin typeface="Consolas" panose="020B0609020204030204" pitchFamily="49" charset="0"/>
              </a:rPr>
              <a:t>def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__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init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__(</a:t>
            </a:r>
            <a:r>
              <a:rPr lang="en-US" sz="1600" dirty="0">
                <a:solidFill>
                  <a:srgbClr val="808080"/>
                </a:solidFill>
                <a:latin typeface="Consolas" panose="020B0609020204030204" pitchFamily="49" charset="0"/>
              </a:rPr>
              <a:t>self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600" dirty="0">
                <a:solidFill>
                  <a:srgbClr val="808080"/>
                </a:solidFill>
                <a:latin typeface="Consolas" panose="020B0609020204030204" pitchFamily="49" charset="0"/>
              </a:rPr>
              <a:t>hosts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):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host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in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8080"/>
                </a:solidFill>
                <a:latin typeface="Consolas" panose="020B0609020204030204" pitchFamily="49" charset="0"/>
              </a:rPr>
              <a:t>hosts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pa = </a:t>
            </a:r>
            <a:r>
              <a:rPr lang="en-US" sz="1600" dirty="0" err="1">
                <a:solidFill>
                  <a:srgbClr val="2B91AF"/>
                </a:solidFill>
                <a:latin typeface="Consolas" panose="020B0609020204030204" pitchFamily="49" charset="0"/>
              </a:rPr>
              <a:t>PingAgent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(host)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pa.start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</a:p>
          <a:p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2B91AF"/>
                </a:solidFill>
                <a:latin typeface="Consolas" panose="020B0609020204030204" pitchFamily="49" charset="0"/>
              </a:rPr>
              <a:t>PingAgent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2B91AF"/>
                </a:solidFill>
                <a:latin typeface="Consolas" panose="020B0609020204030204" pitchFamily="49" charset="0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):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0000FF"/>
                </a:solidFill>
                <a:latin typeface="Consolas" panose="020B0609020204030204" pitchFamily="49" charset="0"/>
              </a:rPr>
              <a:t>def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__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init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__(</a:t>
            </a:r>
            <a:r>
              <a:rPr lang="en-US" sz="1600" dirty="0">
                <a:solidFill>
                  <a:srgbClr val="808080"/>
                </a:solidFill>
                <a:latin typeface="Consolas" panose="020B0609020204030204" pitchFamily="49" charset="0"/>
              </a:rPr>
              <a:t>self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600" dirty="0">
                <a:solidFill>
                  <a:srgbClr val="808080"/>
                </a:solidFill>
                <a:latin typeface="Consolas" panose="020B0609020204030204" pitchFamily="49" charset="0"/>
              </a:rPr>
              <a:t>host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):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600" dirty="0">
                <a:solidFill>
                  <a:srgbClr val="2B91AF"/>
                </a:solidFill>
                <a:latin typeface="Consolas" panose="020B0609020204030204" pitchFamily="49" charset="0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.__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init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__(</a:t>
            </a:r>
            <a:r>
              <a:rPr lang="en-US" sz="1600" dirty="0">
                <a:solidFill>
                  <a:srgbClr val="808080"/>
                </a:solidFill>
                <a:latin typeface="Consolas" panose="020B0609020204030204" pitchFamily="49" charset="0"/>
              </a:rPr>
              <a:t>self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600" dirty="0" err="1">
                <a:solidFill>
                  <a:srgbClr val="808080"/>
                </a:solidFill>
                <a:latin typeface="Consolas" panose="020B0609020204030204" pitchFamily="49" charset="0"/>
              </a:rPr>
              <a:t>self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.host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600" dirty="0">
                <a:solidFill>
                  <a:srgbClr val="808080"/>
                </a:solidFill>
                <a:latin typeface="Consolas" panose="020B0609020204030204" pitchFamily="49" charset="0"/>
              </a:rPr>
              <a:t>host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0000FF"/>
                </a:solidFill>
                <a:latin typeface="Consolas" panose="020B0609020204030204" pitchFamily="49" charset="0"/>
              </a:rPr>
              <a:t>def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run(</a:t>
            </a:r>
            <a:r>
              <a:rPr lang="en-US" sz="1600" dirty="0">
                <a:solidFill>
                  <a:srgbClr val="808080"/>
                </a:solidFill>
                <a:latin typeface="Consolas" panose="020B0609020204030204" pitchFamily="49" charset="0"/>
              </a:rPr>
              <a:t>self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):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    p = </a:t>
            </a:r>
            <a:r>
              <a:rPr lang="en-US" sz="1600" dirty="0" err="1">
                <a:solidFill>
                  <a:srgbClr val="2B91AF"/>
                </a:solidFill>
                <a:latin typeface="Consolas" panose="020B0609020204030204" pitchFamily="49" charset="0"/>
              </a:rPr>
              <a:t>Popen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'ping -n 1 '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sz="1600" dirty="0" err="1">
                <a:solidFill>
                  <a:srgbClr val="808080"/>
                </a:solidFill>
                <a:latin typeface="Consolas" panose="020B0609020204030204" pitchFamily="49" charset="0"/>
              </a:rPr>
              <a:t>self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.host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stdout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=PIPE)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    m = </a:t>
            </a:r>
            <a:r>
              <a:rPr lang="en-US" sz="1600" dirty="0" err="1">
                <a:solidFill>
                  <a:srgbClr val="6F008A"/>
                </a:solidFill>
                <a:latin typeface="Consolas" panose="020B0609020204030204" pitchFamily="49" charset="0"/>
              </a:rPr>
              <a:t>re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.search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'Average = (.*)</a:t>
            </a:r>
            <a:r>
              <a:rPr lang="en-US" sz="1600" dirty="0" err="1">
                <a:solidFill>
                  <a:srgbClr val="A31515"/>
                </a:solidFill>
                <a:latin typeface="Consolas" panose="020B0609020204030204" pitchFamily="49" charset="0"/>
              </a:rPr>
              <a:t>ms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p.stdout.read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().decode(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"utf-8"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))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m: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print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'Round Trip Time: %s </a:t>
            </a:r>
            <a:r>
              <a:rPr lang="en-US" sz="1600" dirty="0" err="1">
                <a:solidFill>
                  <a:srgbClr val="A31515"/>
                </a:solidFill>
                <a:latin typeface="Consolas" panose="020B0609020204030204" pitchFamily="49" charset="0"/>
              </a:rPr>
              <a:t>ms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 - %s\n'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% (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m.group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(1), </a:t>
            </a:r>
            <a:r>
              <a:rPr lang="en-US" sz="1600" dirty="0" err="1">
                <a:solidFill>
                  <a:srgbClr val="808080"/>
                </a:solidFill>
                <a:latin typeface="Consolas" panose="020B0609020204030204" pitchFamily="49" charset="0"/>
              </a:rPr>
              <a:t>self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.host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))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else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: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print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'Error: Invalid Response -'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600" dirty="0" err="1">
                <a:solidFill>
                  <a:srgbClr val="808080"/>
                </a:solidFill>
                <a:latin typeface="Consolas" panose="020B0609020204030204" pitchFamily="49" charset="0"/>
              </a:rPr>
              <a:t>self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.host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endParaRPr lang="en-US" sz="16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38303" y="6002135"/>
            <a:ext cx="1267920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continue</a:t>
            </a:r>
            <a:endParaRPr lang="en-US" sz="1400" dirty="0"/>
          </a:p>
        </p:txBody>
      </p:sp>
      <p:sp>
        <p:nvSpPr>
          <p:cNvPr id="13" name="Rectangle 16"/>
          <p:cNvSpPr>
            <a:spLocks noChangeArrowheads="1"/>
          </p:cNvSpPr>
          <p:nvPr/>
        </p:nvSpPr>
        <p:spPr bwMode="auto">
          <a:xfrm>
            <a:off x="3228740" y="152400"/>
            <a:ext cx="268652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Thread</a:t>
            </a:r>
          </a:p>
        </p:txBody>
      </p:sp>
      <p:pic>
        <p:nvPicPr>
          <p:cNvPr id="14" name="Picture 2" descr="Image result for pyth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97" y="246927"/>
            <a:ext cx="886238" cy="88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5263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41750" y="6399213"/>
            <a:ext cx="1460500" cy="3222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51C3B5B-7727-4687-A6F5-9BA47750A582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 smtClean="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885120" y="1508750"/>
            <a:ext cx="7373760" cy="2062103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__name__ == 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'__main__'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hosts = [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'www.cyber.org.il'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'www.ynet.co.il'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'www.google.com'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'www.yahoo.com'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   ]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2B91AF"/>
                </a:solidFill>
                <a:latin typeface="Consolas" panose="020B0609020204030204" pitchFamily="49" charset="0"/>
              </a:rPr>
              <a:t>Pinger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(hosts)</a:t>
            </a:r>
            <a:endParaRPr lang="en-US" sz="16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38040" y="3416964"/>
            <a:ext cx="1267920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The end</a:t>
            </a:r>
            <a:endParaRPr lang="en-US" sz="1400" dirty="0"/>
          </a:p>
        </p:txBody>
      </p:sp>
      <p:sp>
        <p:nvSpPr>
          <p:cNvPr id="3" name="Rectangle 2"/>
          <p:cNvSpPr/>
          <p:nvPr/>
        </p:nvSpPr>
        <p:spPr>
          <a:xfrm>
            <a:off x="885120" y="4110516"/>
            <a:ext cx="7373760" cy="1200329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Round Trip Time: 82 </a:t>
            </a:r>
            <a:r>
              <a:rPr lang="en-US" dirty="0" err="1">
                <a:solidFill>
                  <a:schemeClr val="bg1"/>
                </a:solidFill>
              </a:rPr>
              <a:t>ms</a:t>
            </a:r>
            <a:r>
              <a:rPr lang="en-US" dirty="0">
                <a:solidFill>
                  <a:schemeClr val="bg1"/>
                </a:solidFill>
              </a:rPr>
              <a:t> - www.google.com</a:t>
            </a:r>
          </a:p>
          <a:p>
            <a:r>
              <a:rPr lang="en-US" dirty="0">
                <a:solidFill>
                  <a:schemeClr val="bg1"/>
                </a:solidFill>
              </a:rPr>
              <a:t>Round Trip Time: 9 </a:t>
            </a:r>
            <a:r>
              <a:rPr lang="en-US" dirty="0" err="1">
                <a:solidFill>
                  <a:schemeClr val="bg1"/>
                </a:solidFill>
              </a:rPr>
              <a:t>ms</a:t>
            </a:r>
            <a:r>
              <a:rPr lang="en-US" dirty="0">
                <a:solidFill>
                  <a:schemeClr val="bg1"/>
                </a:solidFill>
              </a:rPr>
              <a:t> - www.cyber.org.il</a:t>
            </a:r>
          </a:p>
          <a:p>
            <a:r>
              <a:rPr lang="en-US" dirty="0">
                <a:solidFill>
                  <a:schemeClr val="bg1"/>
                </a:solidFill>
              </a:rPr>
              <a:t>Round Trip Time: 76 </a:t>
            </a:r>
            <a:r>
              <a:rPr lang="en-US" dirty="0" err="1">
                <a:solidFill>
                  <a:schemeClr val="bg1"/>
                </a:solidFill>
              </a:rPr>
              <a:t>ms</a:t>
            </a:r>
            <a:r>
              <a:rPr lang="en-US" dirty="0">
                <a:solidFill>
                  <a:schemeClr val="bg1"/>
                </a:solidFill>
              </a:rPr>
              <a:t> - www.yahoo.com</a:t>
            </a:r>
          </a:p>
          <a:p>
            <a:r>
              <a:rPr lang="en-US" dirty="0">
                <a:solidFill>
                  <a:schemeClr val="bg1"/>
                </a:solidFill>
              </a:rPr>
              <a:t>Round Trip Time: 7 </a:t>
            </a:r>
            <a:r>
              <a:rPr lang="en-US" dirty="0" err="1">
                <a:solidFill>
                  <a:schemeClr val="bg1"/>
                </a:solidFill>
              </a:rPr>
              <a:t>ms</a:t>
            </a:r>
            <a:r>
              <a:rPr lang="en-US" dirty="0">
                <a:solidFill>
                  <a:schemeClr val="bg1"/>
                </a:solidFill>
              </a:rPr>
              <a:t> - www.ynet.co.il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3228740" y="152400"/>
            <a:ext cx="268652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Thread</a:t>
            </a:r>
          </a:p>
        </p:txBody>
      </p:sp>
      <p:pic>
        <p:nvPicPr>
          <p:cNvPr id="15" name="Picture 2" descr="Image result for pyth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97" y="246927"/>
            <a:ext cx="886238" cy="88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0106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Introduction1</Template>
  <TotalTime>1012</TotalTime>
  <Words>269</Words>
  <Application>Microsoft Office PowerPoint</Application>
  <PresentationFormat>On-screen Show (4:3)</PresentationFormat>
  <Paragraphs>58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Consolas</vt:lpstr>
      <vt:lpstr>inherit</vt:lpstr>
      <vt:lpstr>Times New Roman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Anatoly Peymer</cp:lastModifiedBy>
  <cp:revision>86</cp:revision>
  <dcterms:created xsi:type="dcterms:W3CDTF">2008-08-03T16:05:36Z</dcterms:created>
  <dcterms:modified xsi:type="dcterms:W3CDTF">2018-05-23T09:16:25Z</dcterms:modified>
</cp:coreProperties>
</file>