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B083E6-9E20-42E1-BC76-BDC23F53B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13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C658A6-2D31-49A9-85AD-A836D156A599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63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A0F3DD-6C0F-4AD1-9858-2C7EB801850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39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1CCA8-5D2C-4C6E-A67B-DF752FA3C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7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90903-AA76-4BC1-9734-4DFF3783F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8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78BA4-5A83-483C-BB13-93B900D57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0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2BC6F-957F-4D5C-8CE6-0582AD026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2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F9FDC-DF6D-4A19-A9C6-3DF9B6AAE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8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7DE83-BE73-44A1-B481-3C14E9DAB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4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9D4C4-8C2E-472E-A8C4-1766FF6E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9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03DE1-9032-4899-AC5F-78D7CFE26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6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9037E-693E-4B98-8642-61D5E5491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4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913ED-BE01-4CFA-9ECA-A17B129B1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8ADEB-D9DB-4EFD-A2DA-AED01F97A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6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E9D93E-5486-4B3D-8618-20B1B2175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9B4A0D-A4F3-44C3-A175-C63CFF11E83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1828800" y="295275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Sys Info</a:t>
            </a:r>
            <a:endParaRPr lang="en-US" altLang="en-US" sz="440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905000"/>
            <a:ext cx="731520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Mashine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.machine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'Version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.version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'Platform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.platform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Uname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.uname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'System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.system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'Processor {0}'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platform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.processor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  <a:endParaRPr lang="en-US" dirty="0"/>
          </a:p>
        </p:txBody>
      </p:sp>
      <p:pic>
        <p:nvPicPr>
          <p:cNvPr id="11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2E2E10-8F48-473A-B60F-D2DB7C9E089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1828800" y="295275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Sys Info</a:t>
            </a:r>
            <a:endParaRPr lang="en-US" altLang="en-US" sz="440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2014478"/>
            <a:ext cx="7315200" cy="206210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Mashine</a:t>
            </a:r>
            <a:r>
              <a:rPr lang="en-US" sz="1600" dirty="0">
                <a:solidFill>
                  <a:schemeClr val="bg1"/>
                </a:solidFill>
              </a:rPr>
              <a:t> AMD64</a:t>
            </a:r>
          </a:p>
          <a:p>
            <a:r>
              <a:rPr lang="en-US" sz="1600" dirty="0">
                <a:solidFill>
                  <a:schemeClr val="bg1"/>
                </a:solidFill>
              </a:rPr>
              <a:t>Version 10.0.16299</a:t>
            </a:r>
          </a:p>
          <a:p>
            <a:r>
              <a:rPr lang="en-US" sz="1600" dirty="0">
                <a:solidFill>
                  <a:schemeClr val="bg1"/>
                </a:solidFill>
              </a:rPr>
              <a:t>Platform Windows-10-10.0.16299-SP0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Uname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uname_result</a:t>
            </a:r>
            <a:r>
              <a:rPr lang="en-US" sz="1600" dirty="0">
                <a:solidFill>
                  <a:schemeClr val="bg1"/>
                </a:solidFill>
              </a:rPr>
              <a:t>(system='Windows', node='DESKTOP-9CRRB09', release='10', </a:t>
            </a:r>
            <a:r>
              <a:rPr lang="en-US" sz="1600" dirty="0" smtClean="0">
                <a:solidFill>
                  <a:schemeClr val="bg1"/>
                </a:solidFill>
              </a:rPr>
              <a:t>version</a:t>
            </a:r>
            <a:r>
              <a:rPr lang="en-US" sz="1600" dirty="0">
                <a:solidFill>
                  <a:schemeClr val="bg1"/>
                </a:solidFill>
              </a:rPr>
              <a:t>='10.0.16299', machine='AMD64', processor='Intel64 Family 6 Model 94 </a:t>
            </a:r>
            <a:r>
              <a:rPr lang="en-US" sz="1600" dirty="0" smtClean="0">
                <a:solidFill>
                  <a:schemeClr val="bg1"/>
                </a:solidFill>
              </a:rPr>
              <a:t>Stepping3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GenuineIntel</a:t>
            </a:r>
            <a:r>
              <a:rPr lang="en-US" sz="1600" dirty="0">
                <a:solidFill>
                  <a:schemeClr val="bg1"/>
                </a:solidFill>
              </a:rPr>
              <a:t>')</a:t>
            </a:r>
          </a:p>
          <a:p>
            <a:r>
              <a:rPr lang="en-US" sz="1600" dirty="0">
                <a:solidFill>
                  <a:schemeClr val="bg1"/>
                </a:solidFill>
              </a:rPr>
              <a:t>System Windows</a:t>
            </a:r>
          </a:p>
          <a:p>
            <a:r>
              <a:rPr lang="en-US" sz="1600" dirty="0">
                <a:solidFill>
                  <a:schemeClr val="bg1"/>
                </a:solidFill>
              </a:rPr>
              <a:t>Processor Intel64 Family 6 Model 94 Stepping 3, </a:t>
            </a:r>
            <a:r>
              <a:rPr lang="en-US" sz="1600" dirty="0" err="1">
                <a:solidFill>
                  <a:schemeClr val="bg1"/>
                </a:solidFill>
              </a:rPr>
              <a:t>GenuineIntel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1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690</TotalTime>
  <Words>112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Consolas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64</cp:revision>
  <dcterms:created xsi:type="dcterms:W3CDTF">2008-08-03T16:05:36Z</dcterms:created>
  <dcterms:modified xsi:type="dcterms:W3CDTF">2018-03-02T07:42:26Z</dcterms:modified>
</cp:coreProperties>
</file>