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7979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סגנון ביניים 2 - הדגשה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5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9C9E968-75FB-4ED9-AE70-1113338DD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68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FB20F5-2BB7-4948-9439-FEB8ED1AC5FD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599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8CB749-CA18-48F6-8646-D16D2E085DE9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170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5EA4863-CE6D-4DBD-9EED-7CDCE453680E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05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8CE0CA-C6F1-4064-BCE5-AEDD377F0A16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182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91A1CD-A85D-46D7-A3AF-93266D8D452C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852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3889B5-9FE6-4571-A6F1-1C56BCF78EDB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988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AFC4909-B55F-47F4-B993-C95F342C41EC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48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52ADB-4E75-4F60-B603-1F0F1C25F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13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3CE0E-1138-47A3-BC41-06D736F11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3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76735-BFDC-4F89-9150-0E5A09E78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62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AFCC1-EA54-44D5-B9A1-83CC5699D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84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4D6F2-87B1-48AD-9B22-40D24E13C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4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54F53-7336-4817-BCEA-E40A8562DD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6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71A5F-EF6A-474F-8BFD-907A541FA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2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D264D-5231-407E-B55E-17C1D14A5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6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3DE9B-D3E9-4E20-B4B1-1B4E3393A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0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5ACA6-DA36-47CE-AC01-CC41AAA03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98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212EC-8C5F-463F-907F-694B78F14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7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6035CEB-6A76-4FBF-BBA3-EF4A624B2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all-windows.ru/wp-content/uploads/2008/05/windows_logo.jpg&amp;imgrefurl=http://all-windows.ru/&amp;h=400&amp;w=550&amp;sz=14&amp;hl=ru&amp;start=2&amp;sig2=rQnc4-YTbGsBJ6yOyRpAHA&amp;usg=__0qx4Tx2xPUBJcpNBrRhObTw8HAA=&amp;tbnid=0J1IZzEKfpbWZM:&amp;tbnh=97&amp;tbnw=133&amp;ei=rmEFSdn4KIva1gbd4aGmDg&amp;prev=/images?q%3Dwindows%26gbv%3D2%26hl%3Dru%26newwindow%3D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tmp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all-windows.ru/wp-content/uploads/2008/05/windows_logo.jpg&amp;imgrefurl=http://all-windows.ru/&amp;h=400&amp;w=550&amp;sz=14&amp;hl=ru&amp;start=2&amp;sig2=rQnc4-YTbGsBJ6yOyRpAHA&amp;usg=__0qx4Tx2xPUBJcpNBrRhObTw8HAA=&amp;tbnid=0J1IZzEKfpbWZM:&amp;tbnh=97&amp;tbnw=133&amp;ei=rmEFSdn4KIva1gbd4aGmDg&amp;prev=/images?q%3Dwindows%26gbv%3D2%26hl%3Dru%26newwindow%3D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://images.google.ru/imgres?imgurl=http://all-windows.ru/wp-content/uploads/2008/05/windows_logo.jpg&amp;imgrefurl=http://all-windows.ru/&amp;h=400&amp;w=550&amp;sz=14&amp;hl=ru&amp;start=2&amp;sig2=rQnc4-YTbGsBJ6yOyRpAHA&amp;usg=__0qx4Tx2xPUBJcpNBrRhObTw8HAA=&amp;tbnid=0J1IZzEKfpbWZM:&amp;tbnh=97&amp;tbnw=133&amp;ei=rmEFSdn4KIva1gbd4aGmDg&amp;prev=/images?q%3Dwindows%26gbv%3D2%26hl%3Dru%26newwindow%3D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539C77-6CC7-409E-84DD-E0318771672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2667000" y="228600"/>
            <a:ext cx="3048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HotKey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sp>
        <p:nvSpPr>
          <p:cNvPr id="3082" name="TextBox 11"/>
          <p:cNvSpPr txBox="1">
            <a:spLocks noChangeArrowheads="1"/>
          </p:cNvSpPr>
          <p:nvPr/>
        </p:nvSpPr>
        <p:spPr bwMode="auto">
          <a:xfrm>
            <a:off x="2326906" y="2057400"/>
            <a:ext cx="5902693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Display or hide the </a:t>
            </a:r>
            <a:r>
              <a:rPr lang="en-US" altLang="en-US" sz="1800" b="1"/>
              <a:t>Start</a:t>
            </a:r>
            <a:r>
              <a:rPr lang="en-US" altLang="en-US" sz="1800"/>
              <a:t> menu.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03107" y="2743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Break</a:t>
            </a:r>
          </a:p>
        </p:txBody>
      </p:sp>
      <p:grpSp>
        <p:nvGrpSpPr>
          <p:cNvPr id="3087" name="Group 24"/>
          <p:cNvGrpSpPr>
            <a:grpSpLocks/>
          </p:cNvGrpSpPr>
          <p:nvPr/>
        </p:nvGrpSpPr>
        <p:grpSpPr bwMode="auto">
          <a:xfrm>
            <a:off x="955307" y="2057400"/>
            <a:ext cx="1066800" cy="381000"/>
            <a:chOff x="685800" y="1600200"/>
            <a:chExt cx="1066800" cy="381000"/>
          </a:xfrm>
        </p:grpSpPr>
        <p:sp>
          <p:nvSpPr>
            <p:cNvPr id="20" name="Rectangle 19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2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24" name="Rectangle 23"/>
          <p:cNvSpPr/>
          <p:nvPr/>
        </p:nvSpPr>
        <p:spPr>
          <a:xfrm>
            <a:off x="3774707" y="4419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3091" name="TextBox 11"/>
          <p:cNvSpPr txBox="1">
            <a:spLocks noChangeArrowheads="1"/>
          </p:cNvSpPr>
          <p:nvPr/>
        </p:nvSpPr>
        <p:spPr bwMode="auto">
          <a:xfrm>
            <a:off x="3698507" y="2743200"/>
            <a:ext cx="4531092" cy="35394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700"/>
              <a:t>Display the </a:t>
            </a:r>
            <a:r>
              <a:rPr lang="en-US" altLang="en-US" sz="1700" b="1"/>
              <a:t>System Properties</a:t>
            </a:r>
            <a:r>
              <a:rPr lang="en-US" altLang="en-US" sz="1700"/>
              <a:t> dialog box.</a:t>
            </a:r>
          </a:p>
        </p:txBody>
      </p:sp>
      <p:grpSp>
        <p:nvGrpSpPr>
          <p:cNvPr id="3092" name="Group 26"/>
          <p:cNvGrpSpPr>
            <a:grpSpLocks/>
          </p:cNvGrpSpPr>
          <p:nvPr/>
        </p:nvGrpSpPr>
        <p:grpSpPr bwMode="auto">
          <a:xfrm>
            <a:off x="955307" y="2743200"/>
            <a:ext cx="1066800" cy="381000"/>
            <a:chOff x="685800" y="1600200"/>
            <a:chExt cx="1066800" cy="381000"/>
          </a:xfrm>
        </p:grpSpPr>
        <p:sp>
          <p:nvSpPr>
            <p:cNvPr id="28" name="Rectangle 27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29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3093" name="TextBox 28"/>
          <p:cNvSpPr txBox="1">
            <a:spLocks noChangeArrowheads="1"/>
          </p:cNvSpPr>
          <p:nvPr/>
        </p:nvSpPr>
        <p:spPr bwMode="auto">
          <a:xfrm>
            <a:off x="2060207" y="2752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403107" y="3352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3097" name="TextBox 11"/>
          <p:cNvSpPr txBox="1">
            <a:spLocks noChangeArrowheads="1"/>
          </p:cNvSpPr>
          <p:nvPr/>
        </p:nvSpPr>
        <p:spPr bwMode="auto">
          <a:xfrm>
            <a:off x="3698507" y="3352800"/>
            <a:ext cx="4531092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Show the desktop.</a:t>
            </a:r>
          </a:p>
        </p:txBody>
      </p:sp>
      <p:grpSp>
        <p:nvGrpSpPr>
          <p:cNvPr id="3098" name="Group 32"/>
          <p:cNvGrpSpPr>
            <a:grpSpLocks/>
          </p:cNvGrpSpPr>
          <p:nvPr/>
        </p:nvGrpSpPr>
        <p:grpSpPr bwMode="auto">
          <a:xfrm>
            <a:off x="955307" y="3352800"/>
            <a:ext cx="1066800" cy="381000"/>
            <a:chOff x="685800" y="1600200"/>
            <a:chExt cx="1066800" cy="381000"/>
          </a:xfrm>
        </p:grpSpPr>
        <p:sp>
          <p:nvSpPr>
            <p:cNvPr id="34" name="Rectangle 33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5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3099" name="TextBox 28"/>
          <p:cNvSpPr txBox="1">
            <a:spLocks noChangeArrowheads="1"/>
          </p:cNvSpPr>
          <p:nvPr/>
        </p:nvSpPr>
        <p:spPr bwMode="auto">
          <a:xfrm>
            <a:off x="2060207" y="3362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403107" y="3886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3103" name="TextBox 11"/>
          <p:cNvSpPr txBox="1">
            <a:spLocks noChangeArrowheads="1"/>
          </p:cNvSpPr>
          <p:nvPr/>
        </p:nvSpPr>
        <p:spPr bwMode="auto">
          <a:xfrm>
            <a:off x="3698507" y="3886200"/>
            <a:ext cx="4531092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Minimize all windows.</a:t>
            </a:r>
          </a:p>
        </p:txBody>
      </p:sp>
      <p:grpSp>
        <p:nvGrpSpPr>
          <p:cNvPr id="3104" name="Group 38"/>
          <p:cNvGrpSpPr>
            <a:grpSpLocks/>
          </p:cNvGrpSpPr>
          <p:nvPr/>
        </p:nvGrpSpPr>
        <p:grpSpPr bwMode="auto">
          <a:xfrm>
            <a:off x="955307" y="3886200"/>
            <a:ext cx="1066800" cy="381000"/>
            <a:chOff x="685800" y="1600200"/>
            <a:chExt cx="1066800" cy="381000"/>
          </a:xfrm>
        </p:grpSpPr>
        <p:sp>
          <p:nvSpPr>
            <p:cNvPr id="40" name="Rectangle 39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41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3105" name="TextBox 28"/>
          <p:cNvSpPr txBox="1">
            <a:spLocks noChangeArrowheads="1"/>
          </p:cNvSpPr>
          <p:nvPr/>
        </p:nvSpPr>
        <p:spPr bwMode="auto">
          <a:xfrm>
            <a:off x="2060207" y="3895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403107" y="4419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Shift</a:t>
            </a:r>
          </a:p>
        </p:txBody>
      </p:sp>
      <p:sp>
        <p:nvSpPr>
          <p:cNvPr id="3109" name="TextBox 11"/>
          <p:cNvSpPr txBox="1">
            <a:spLocks noChangeArrowheads="1"/>
          </p:cNvSpPr>
          <p:nvPr/>
        </p:nvSpPr>
        <p:spPr bwMode="auto">
          <a:xfrm>
            <a:off x="5070107" y="4419600"/>
            <a:ext cx="3159492" cy="35394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700"/>
              <a:t>Restores minimized windows.</a:t>
            </a:r>
          </a:p>
        </p:txBody>
      </p:sp>
      <p:grpSp>
        <p:nvGrpSpPr>
          <p:cNvPr id="3110" name="Group 44"/>
          <p:cNvGrpSpPr>
            <a:grpSpLocks/>
          </p:cNvGrpSpPr>
          <p:nvPr/>
        </p:nvGrpSpPr>
        <p:grpSpPr bwMode="auto">
          <a:xfrm>
            <a:off x="955307" y="4419600"/>
            <a:ext cx="1066800" cy="381000"/>
            <a:chOff x="685800" y="1600200"/>
            <a:chExt cx="1066800" cy="381000"/>
          </a:xfrm>
        </p:grpSpPr>
        <p:sp>
          <p:nvSpPr>
            <p:cNvPr id="46" name="Rectangle 45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47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3111" name="TextBox 28"/>
          <p:cNvSpPr txBox="1">
            <a:spLocks noChangeArrowheads="1"/>
          </p:cNvSpPr>
          <p:nvPr/>
        </p:nvSpPr>
        <p:spPr bwMode="auto">
          <a:xfrm>
            <a:off x="3460382" y="44196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112" name="TextBox 28"/>
          <p:cNvSpPr txBox="1">
            <a:spLocks noChangeArrowheads="1"/>
          </p:cNvSpPr>
          <p:nvPr/>
        </p:nvSpPr>
        <p:spPr bwMode="auto">
          <a:xfrm>
            <a:off x="2050682" y="441007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403107" y="4953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3116" name="TextBox 11"/>
          <p:cNvSpPr txBox="1">
            <a:spLocks noChangeArrowheads="1"/>
          </p:cNvSpPr>
          <p:nvPr/>
        </p:nvSpPr>
        <p:spPr bwMode="auto">
          <a:xfrm>
            <a:off x="3698507" y="4953000"/>
            <a:ext cx="4531092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Open My Computer.</a:t>
            </a:r>
          </a:p>
        </p:txBody>
      </p:sp>
      <p:grpSp>
        <p:nvGrpSpPr>
          <p:cNvPr id="3117" name="Group 51"/>
          <p:cNvGrpSpPr>
            <a:grpSpLocks/>
          </p:cNvGrpSpPr>
          <p:nvPr/>
        </p:nvGrpSpPr>
        <p:grpSpPr bwMode="auto">
          <a:xfrm>
            <a:off x="955307" y="4953000"/>
            <a:ext cx="1066800" cy="381000"/>
            <a:chOff x="685800" y="1600200"/>
            <a:chExt cx="1066800" cy="381000"/>
          </a:xfrm>
        </p:grpSpPr>
        <p:sp>
          <p:nvSpPr>
            <p:cNvPr id="53" name="Rectangle 52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54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3118" name="TextBox 28"/>
          <p:cNvSpPr txBox="1">
            <a:spLocks noChangeArrowheads="1"/>
          </p:cNvSpPr>
          <p:nvPr/>
        </p:nvSpPr>
        <p:spPr bwMode="auto">
          <a:xfrm>
            <a:off x="2060207" y="49625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403107" y="5486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3122" name="TextBox 11"/>
          <p:cNvSpPr txBox="1">
            <a:spLocks noChangeArrowheads="1"/>
          </p:cNvSpPr>
          <p:nvPr/>
        </p:nvSpPr>
        <p:spPr bwMode="auto">
          <a:xfrm>
            <a:off x="3698507" y="5486400"/>
            <a:ext cx="4531092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Search for computers.</a:t>
            </a:r>
          </a:p>
        </p:txBody>
      </p:sp>
      <p:grpSp>
        <p:nvGrpSpPr>
          <p:cNvPr id="3123" name="Group 57"/>
          <p:cNvGrpSpPr>
            <a:grpSpLocks/>
          </p:cNvGrpSpPr>
          <p:nvPr/>
        </p:nvGrpSpPr>
        <p:grpSpPr bwMode="auto">
          <a:xfrm>
            <a:off x="955307" y="5486400"/>
            <a:ext cx="1066800" cy="381000"/>
            <a:chOff x="685800" y="1600200"/>
            <a:chExt cx="1066800" cy="381000"/>
          </a:xfrm>
        </p:grpSpPr>
        <p:sp>
          <p:nvSpPr>
            <p:cNvPr id="59" name="Rectangle 58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60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3124" name="TextBox 28"/>
          <p:cNvSpPr txBox="1">
            <a:spLocks noChangeArrowheads="1"/>
          </p:cNvSpPr>
          <p:nvPr/>
        </p:nvSpPr>
        <p:spPr bwMode="auto">
          <a:xfrm>
            <a:off x="2060207" y="54959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403107" y="6019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3128" name="TextBox 11"/>
          <p:cNvSpPr txBox="1">
            <a:spLocks noChangeArrowheads="1"/>
          </p:cNvSpPr>
          <p:nvPr/>
        </p:nvSpPr>
        <p:spPr bwMode="auto">
          <a:xfrm>
            <a:off x="3698507" y="6019800"/>
            <a:ext cx="4531092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Switch User</a:t>
            </a:r>
          </a:p>
        </p:txBody>
      </p:sp>
      <p:grpSp>
        <p:nvGrpSpPr>
          <p:cNvPr id="3129" name="Group 63"/>
          <p:cNvGrpSpPr>
            <a:grpSpLocks/>
          </p:cNvGrpSpPr>
          <p:nvPr/>
        </p:nvGrpSpPr>
        <p:grpSpPr bwMode="auto">
          <a:xfrm>
            <a:off x="955307" y="6019800"/>
            <a:ext cx="1066800" cy="381000"/>
            <a:chOff x="685800" y="1600200"/>
            <a:chExt cx="1066800" cy="381000"/>
          </a:xfrm>
        </p:grpSpPr>
        <p:sp>
          <p:nvSpPr>
            <p:cNvPr id="65" name="Rectangle 64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66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3130" name="TextBox 28"/>
          <p:cNvSpPr txBox="1">
            <a:spLocks noChangeArrowheads="1"/>
          </p:cNvSpPr>
          <p:nvPr/>
        </p:nvSpPr>
        <p:spPr bwMode="auto">
          <a:xfrm>
            <a:off x="2060207" y="6029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1484128"/>
            <a:ext cx="2438400" cy="495674"/>
          </a:xfrm>
          <a:prstGeom prst="rect">
            <a:avLst/>
          </a:prstGeom>
        </p:spPr>
      </p:pic>
      <p:pic>
        <p:nvPicPr>
          <p:cNvPr id="61" name="Picture 2" descr="Image result for windows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38ED0A-7374-406D-AC06-C730647296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1447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HotKey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38400" y="1600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5134" name="TextBox 11"/>
          <p:cNvSpPr txBox="1">
            <a:spLocks noChangeArrowheads="1"/>
          </p:cNvSpPr>
          <p:nvPr/>
        </p:nvSpPr>
        <p:spPr bwMode="auto">
          <a:xfrm>
            <a:off x="3733800" y="1600200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Open the </a:t>
            </a:r>
            <a:r>
              <a:rPr lang="en-US" altLang="en-US" sz="1800" b="1"/>
              <a:t>Run</a:t>
            </a:r>
            <a:r>
              <a:rPr lang="en-US" altLang="en-US" sz="1800"/>
              <a:t> dialog box.</a:t>
            </a:r>
          </a:p>
        </p:txBody>
      </p:sp>
      <p:grpSp>
        <p:nvGrpSpPr>
          <p:cNvPr id="5135" name="Group 26"/>
          <p:cNvGrpSpPr>
            <a:grpSpLocks/>
          </p:cNvGrpSpPr>
          <p:nvPr/>
        </p:nvGrpSpPr>
        <p:grpSpPr bwMode="auto">
          <a:xfrm>
            <a:off x="990600" y="1600200"/>
            <a:ext cx="1066800" cy="381000"/>
            <a:chOff x="685800" y="1600200"/>
            <a:chExt cx="1066800" cy="381000"/>
          </a:xfrm>
        </p:grpSpPr>
        <p:sp>
          <p:nvSpPr>
            <p:cNvPr id="28" name="Rectangle 27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29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5136" name="TextBox 28"/>
          <p:cNvSpPr txBox="1">
            <a:spLocks noChangeArrowheads="1"/>
          </p:cNvSpPr>
          <p:nvPr/>
        </p:nvSpPr>
        <p:spPr bwMode="auto">
          <a:xfrm>
            <a:off x="2095500" y="1609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438400" y="2209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5140" name="TextBox 11"/>
          <p:cNvSpPr txBox="1">
            <a:spLocks noChangeArrowheads="1"/>
          </p:cNvSpPr>
          <p:nvPr/>
        </p:nvSpPr>
        <p:spPr bwMode="auto">
          <a:xfrm>
            <a:off x="3733800" y="2209800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Open Utility Manager.</a:t>
            </a:r>
          </a:p>
        </p:txBody>
      </p:sp>
      <p:grpSp>
        <p:nvGrpSpPr>
          <p:cNvPr id="5141" name="Group 32"/>
          <p:cNvGrpSpPr>
            <a:grpSpLocks/>
          </p:cNvGrpSpPr>
          <p:nvPr/>
        </p:nvGrpSpPr>
        <p:grpSpPr bwMode="auto">
          <a:xfrm>
            <a:off x="990600" y="2209800"/>
            <a:ext cx="1066800" cy="381000"/>
            <a:chOff x="685800" y="1600200"/>
            <a:chExt cx="1066800" cy="381000"/>
          </a:xfrm>
        </p:grpSpPr>
        <p:sp>
          <p:nvSpPr>
            <p:cNvPr id="34" name="Rectangle 33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5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5142" name="TextBox 28"/>
          <p:cNvSpPr txBox="1">
            <a:spLocks noChangeArrowheads="1"/>
          </p:cNvSpPr>
          <p:nvPr/>
        </p:nvSpPr>
        <p:spPr bwMode="auto">
          <a:xfrm>
            <a:off x="2095500" y="2219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438400" y="2743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TAB</a:t>
            </a:r>
          </a:p>
        </p:txBody>
      </p:sp>
      <p:sp>
        <p:nvSpPr>
          <p:cNvPr id="5146" name="TextBox 11"/>
          <p:cNvSpPr txBox="1">
            <a:spLocks noChangeArrowheads="1"/>
          </p:cNvSpPr>
          <p:nvPr/>
        </p:nvSpPr>
        <p:spPr bwMode="auto">
          <a:xfrm>
            <a:off x="3733800" y="2743200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Switch to task</a:t>
            </a:r>
          </a:p>
        </p:txBody>
      </p:sp>
      <p:grpSp>
        <p:nvGrpSpPr>
          <p:cNvPr id="5147" name="Group 38"/>
          <p:cNvGrpSpPr>
            <a:grpSpLocks/>
          </p:cNvGrpSpPr>
          <p:nvPr/>
        </p:nvGrpSpPr>
        <p:grpSpPr bwMode="auto">
          <a:xfrm>
            <a:off x="990600" y="2743200"/>
            <a:ext cx="1066800" cy="381000"/>
            <a:chOff x="685800" y="1600200"/>
            <a:chExt cx="1066800" cy="381000"/>
          </a:xfrm>
        </p:grpSpPr>
        <p:sp>
          <p:nvSpPr>
            <p:cNvPr id="40" name="Rectangle 39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41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5148" name="TextBox 28"/>
          <p:cNvSpPr txBox="1">
            <a:spLocks noChangeArrowheads="1"/>
          </p:cNvSpPr>
          <p:nvPr/>
        </p:nvSpPr>
        <p:spPr bwMode="auto">
          <a:xfrm>
            <a:off x="2095500" y="2752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438400" y="3429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Print </a:t>
            </a:r>
            <a:r>
              <a:rPr lang="en-US" dirty="0" err="1">
                <a:solidFill>
                  <a:schemeClr val="tx1"/>
                </a:solidFill>
              </a:rPr>
              <a:t>Scr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52" name="TextBox 11"/>
          <p:cNvSpPr txBox="1">
            <a:spLocks noChangeArrowheads="1"/>
          </p:cNvSpPr>
          <p:nvPr/>
        </p:nvSpPr>
        <p:spPr bwMode="auto">
          <a:xfrm>
            <a:off x="3733800" y="3276600"/>
            <a:ext cx="4495800" cy="6461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(</a:t>
            </a:r>
            <a:r>
              <a:rPr lang="en-US" altLang="en-US" sz="1800" b="1"/>
              <a:t>Magnifier) </a:t>
            </a:r>
            <a:r>
              <a:rPr lang="en-US" altLang="en-US" sz="1800"/>
              <a:t>Copy the screen to the Clipboard, including the mouse cursor.</a:t>
            </a:r>
          </a:p>
        </p:txBody>
      </p:sp>
      <p:grpSp>
        <p:nvGrpSpPr>
          <p:cNvPr id="5153" name="Group 38"/>
          <p:cNvGrpSpPr>
            <a:grpSpLocks/>
          </p:cNvGrpSpPr>
          <p:nvPr/>
        </p:nvGrpSpPr>
        <p:grpSpPr bwMode="auto">
          <a:xfrm>
            <a:off x="990600" y="3429000"/>
            <a:ext cx="1066800" cy="381000"/>
            <a:chOff x="685800" y="1600200"/>
            <a:chExt cx="1066800" cy="381000"/>
          </a:xfrm>
        </p:grpSpPr>
        <p:sp>
          <p:nvSpPr>
            <p:cNvPr id="70" name="Rectangle 69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71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5154" name="TextBox 28"/>
          <p:cNvSpPr txBox="1">
            <a:spLocks noChangeArrowheads="1"/>
          </p:cNvSpPr>
          <p:nvPr/>
        </p:nvSpPr>
        <p:spPr bwMode="auto">
          <a:xfrm>
            <a:off x="2095500" y="34385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438400" y="4191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Scroll Lock</a:t>
            </a:r>
          </a:p>
        </p:txBody>
      </p:sp>
      <p:sp>
        <p:nvSpPr>
          <p:cNvPr id="5158" name="TextBox 11"/>
          <p:cNvSpPr txBox="1">
            <a:spLocks noChangeArrowheads="1"/>
          </p:cNvSpPr>
          <p:nvPr/>
        </p:nvSpPr>
        <p:spPr bwMode="auto">
          <a:xfrm>
            <a:off x="3733800" y="4038600"/>
            <a:ext cx="4495800" cy="6461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(</a:t>
            </a:r>
            <a:r>
              <a:rPr lang="en-US" altLang="en-US" sz="1800" b="1"/>
              <a:t>Magnifier) </a:t>
            </a:r>
            <a:r>
              <a:rPr lang="en-US" altLang="en-US" sz="1800"/>
              <a:t>Copy the screen to the Clipboard, without the mouse cursor.</a:t>
            </a:r>
          </a:p>
        </p:txBody>
      </p:sp>
      <p:grpSp>
        <p:nvGrpSpPr>
          <p:cNvPr id="5159" name="Group 38"/>
          <p:cNvGrpSpPr>
            <a:grpSpLocks/>
          </p:cNvGrpSpPr>
          <p:nvPr/>
        </p:nvGrpSpPr>
        <p:grpSpPr bwMode="auto">
          <a:xfrm>
            <a:off x="990600" y="4191000"/>
            <a:ext cx="1066800" cy="381000"/>
            <a:chOff x="685800" y="1600200"/>
            <a:chExt cx="1066800" cy="381000"/>
          </a:xfrm>
        </p:grpSpPr>
        <p:sp>
          <p:nvSpPr>
            <p:cNvPr id="76" name="Rectangle 75"/>
            <p:cNvSpPr/>
            <p:nvPr/>
          </p:nvSpPr>
          <p:spPr>
            <a:xfrm>
              <a:off x="685800" y="1600200"/>
              <a:ext cx="1066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scene3d>
              <a:camera prst="orthographicFront"/>
              <a:lightRig rig="threePt" dir="t"/>
            </a:scene3d>
            <a:sp3d extrusionH="57150" contourW="76200">
              <a:bevelT w="31750"/>
              <a:bevelB w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77" name="Picture 21" descr="http://tbn0.google.com/images?q=tbn:0J1IZzEKfpbWZM:http://all-windows.ru/wp-content/uploads/2008/05/windows_logo.jp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1075" y="1619250"/>
              <a:ext cx="428625" cy="31273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</p:pic>
      </p:grpSp>
      <p:sp>
        <p:nvSpPr>
          <p:cNvPr id="5160" name="TextBox 28"/>
          <p:cNvSpPr txBox="1">
            <a:spLocks noChangeArrowheads="1"/>
          </p:cNvSpPr>
          <p:nvPr/>
        </p:nvSpPr>
        <p:spPr bwMode="auto">
          <a:xfrm>
            <a:off x="2095500" y="42005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pic>
        <p:nvPicPr>
          <p:cNvPr id="42" name="Picture 2" descr="Image result for windows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443663"/>
            <a:ext cx="18288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B07B8A-881B-49A9-A52F-CC9CEE1A1CB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717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Rectangle 16"/>
          <p:cNvSpPr>
            <a:spLocks noChangeArrowheads="1"/>
          </p:cNvSpPr>
          <p:nvPr/>
        </p:nvSpPr>
        <p:spPr bwMode="auto">
          <a:xfrm>
            <a:off x="1447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HotKey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pic>
        <p:nvPicPr>
          <p:cNvPr id="12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435" y="2286001"/>
            <a:ext cx="7133130" cy="378757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486831" y="1634836"/>
            <a:ext cx="217033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Windows </a:t>
            </a:r>
            <a:r>
              <a:rPr lang="en-US" b="1" dirty="0"/>
              <a:t>explorer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095B85-705E-4CF4-8158-BD3231ED9AC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Rectangle 16"/>
          <p:cNvSpPr>
            <a:spLocks noChangeArrowheads="1"/>
          </p:cNvSpPr>
          <p:nvPr/>
        </p:nvSpPr>
        <p:spPr bwMode="auto">
          <a:xfrm>
            <a:off x="1447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HotKey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6250" y="158115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F6</a:t>
            </a:r>
          </a:p>
        </p:txBody>
      </p:sp>
      <p:sp>
        <p:nvSpPr>
          <p:cNvPr id="9230" name="TextBox 11"/>
          <p:cNvSpPr txBox="1">
            <a:spLocks noChangeArrowheads="1"/>
          </p:cNvSpPr>
          <p:nvPr/>
        </p:nvSpPr>
        <p:spPr bwMode="auto">
          <a:xfrm>
            <a:off x="3352800" y="1600200"/>
            <a:ext cx="4343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Next window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04825" y="2133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300" dirty="0" err="1">
                <a:solidFill>
                  <a:schemeClr val="tx1"/>
                </a:solidFill>
              </a:rPr>
              <a:t>BackSpace</a:t>
            </a:r>
            <a:endParaRPr lang="en-US" sz="1300" dirty="0">
              <a:solidFill>
                <a:schemeClr val="tx1"/>
              </a:solidFill>
            </a:endParaRPr>
          </a:p>
        </p:txBody>
      </p:sp>
      <p:sp>
        <p:nvSpPr>
          <p:cNvPr id="9234" name="TextBox 11"/>
          <p:cNvSpPr txBox="1">
            <a:spLocks noChangeArrowheads="1"/>
          </p:cNvSpPr>
          <p:nvPr/>
        </p:nvSpPr>
        <p:spPr bwMode="auto">
          <a:xfrm>
            <a:off x="3352800" y="2209800"/>
            <a:ext cx="4343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Up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057400" y="2743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9238" name="TextBox 11"/>
          <p:cNvSpPr txBox="1">
            <a:spLocks noChangeArrowheads="1"/>
          </p:cNvSpPr>
          <p:nvPr/>
        </p:nvSpPr>
        <p:spPr bwMode="auto">
          <a:xfrm>
            <a:off x="3352800" y="2743200"/>
            <a:ext cx="4343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Show all sub folders</a:t>
            </a:r>
          </a:p>
        </p:txBody>
      </p:sp>
      <p:sp>
        <p:nvSpPr>
          <p:cNvPr id="9239" name="TextBox 28"/>
          <p:cNvSpPr txBox="1">
            <a:spLocks noChangeArrowheads="1"/>
          </p:cNvSpPr>
          <p:nvPr/>
        </p:nvSpPr>
        <p:spPr bwMode="auto">
          <a:xfrm>
            <a:off x="1714500" y="2752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3400" y="2743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err="1">
                <a:solidFill>
                  <a:schemeClr val="tx1"/>
                </a:solidFill>
              </a:rPr>
              <a:t>NumLock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057400" y="3276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9246" name="TextBox 11"/>
          <p:cNvSpPr txBox="1">
            <a:spLocks noChangeArrowheads="1"/>
          </p:cNvSpPr>
          <p:nvPr/>
        </p:nvSpPr>
        <p:spPr bwMode="auto">
          <a:xfrm>
            <a:off x="3352800" y="3276600"/>
            <a:ext cx="4343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Show sub folder</a:t>
            </a:r>
          </a:p>
        </p:txBody>
      </p:sp>
      <p:sp>
        <p:nvSpPr>
          <p:cNvPr id="9247" name="TextBox 28"/>
          <p:cNvSpPr txBox="1">
            <a:spLocks noChangeArrowheads="1"/>
          </p:cNvSpPr>
          <p:nvPr/>
        </p:nvSpPr>
        <p:spPr bwMode="auto">
          <a:xfrm>
            <a:off x="1714500" y="3286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33400" y="3276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err="1">
                <a:solidFill>
                  <a:schemeClr val="tx1"/>
                </a:solidFill>
              </a:rPr>
              <a:t>NumLock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057400" y="3810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9254" name="TextBox 11"/>
          <p:cNvSpPr txBox="1">
            <a:spLocks noChangeArrowheads="1"/>
          </p:cNvSpPr>
          <p:nvPr/>
        </p:nvSpPr>
        <p:spPr bwMode="auto">
          <a:xfrm>
            <a:off x="3352800" y="3810000"/>
            <a:ext cx="4343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Hide  sub folders</a:t>
            </a:r>
          </a:p>
        </p:txBody>
      </p:sp>
      <p:sp>
        <p:nvSpPr>
          <p:cNvPr id="9255" name="TextBox 28"/>
          <p:cNvSpPr txBox="1">
            <a:spLocks noChangeArrowheads="1"/>
          </p:cNvSpPr>
          <p:nvPr/>
        </p:nvSpPr>
        <p:spPr bwMode="auto">
          <a:xfrm>
            <a:off x="1714500" y="38195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33400" y="3810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err="1">
                <a:solidFill>
                  <a:schemeClr val="tx1"/>
                </a:solidFill>
              </a:rPr>
              <a:t>NumLock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33400" y="4953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chemeClr val="tx1"/>
                </a:solidFill>
              </a:rPr>
              <a:t>←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33400" y="4419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tx1"/>
                </a:solidFill>
              </a:rPr>
              <a:t>→</a:t>
            </a:r>
          </a:p>
        </p:txBody>
      </p:sp>
      <p:sp>
        <p:nvSpPr>
          <p:cNvPr id="9265" name="TextBox 11"/>
          <p:cNvSpPr txBox="1">
            <a:spLocks noChangeArrowheads="1"/>
          </p:cNvSpPr>
          <p:nvPr/>
        </p:nvSpPr>
        <p:spPr bwMode="auto">
          <a:xfrm>
            <a:off x="1828800" y="4343400"/>
            <a:ext cx="7010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Display current selection if it's collapsed, or select first subfolder.</a:t>
            </a:r>
          </a:p>
        </p:txBody>
      </p:sp>
      <p:sp>
        <p:nvSpPr>
          <p:cNvPr id="9266" name="TextBox 11"/>
          <p:cNvSpPr txBox="1">
            <a:spLocks noChangeArrowheads="1"/>
          </p:cNvSpPr>
          <p:nvPr/>
        </p:nvSpPr>
        <p:spPr bwMode="auto">
          <a:xfrm>
            <a:off x="1828800" y="4876800"/>
            <a:ext cx="7010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Collapse current selection if it's expanded, or select parent folder.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33400" y="5486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End/Home</a:t>
            </a:r>
          </a:p>
        </p:txBody>
      </p:sp>
      <p:sp>
        <p:nvSpPr>
          <p:cNvPr id="9270" name="TextBox 11"/>
          <p:cNvSpPr txBox="1">
            <a:spLocks noChangeArrowheads="1"/>
          </p:cNvSpPr>
          <p:nvPr/>
        </p:nvSpPr>
        <p:spPr bwMode="auto">
          <a:xfrm>
            <a:off x="1828800" y="5410200"/>
            <a:ext cx="7010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Display the bottom/top of the active window.</a:t>
            </a:r>
          </a:p>
        </p:txBody>
      </p:sp>
      <p:pic>
        <p:nvPicPr>
          <p:cNvPr id="33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B0AF8C-F886-458C-85EA-5EE1F5E0D61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126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6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7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7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Rectangle 16"/>
          <p:cNvSpPr>
            <a:spLocks noChangeArrowheads="1"/>
          </p:cNvSpPr>
          <p:nvPr/>
        </p:nvSpPr>
        <p:spPr bwMode="auto">
          <a:xfrm>
            <a:off x="1447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</a:rPr>
              <a:t>Hot Key</a:t>
            </a:r>
            <a:endParaRPr lang="en-US" altLang="en-US" sz="440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6250" y="158115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F4</a:t>
            </a:r>
          </a:p>
        </p:txBody>
      </p:sp>
      <p:sp>
        <p:nvSpPr>
          <p:cNvPr id="11278" name="TextBox 11"/>
          <p:cNvSpPr txBox="1">
            <a:spLocks noChangeArrowheads="1"/>
          </p:cNvSpPr>
          <p:nvPr/>
        </p:nvSpPr>
        <p:spPr bwMode="auto">
          <a:xfrm>
            <a:off x="1828800" y="1600200"/>
            <a:ext cx="6781800" cy="33813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Display the Address bar list in My Computer or Windows Explorer.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981200" y="2133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Enter</a:t>
            </a:r>
          </a:p>
        </p:txBody>
      </p:sp>
      <p:sp>
        <p:nvSpPr>
          <p:cNvPr id="11282" name="TextBox 11"/>
          <p:cNvSpPr txBox="1">
            <a:spLocks noChangeArrowheads="1"/>
          </p:cNvSpPr>
          <p:nvPr/>
        </p:nvSpPr>
        <p:spPr bwMode="auto">
          <a:xfrm>
            <a:off x="3276600" y="2133600"/>
            <a:ext cx="5334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View properties for the selected item.</a:t>
            </a:r>
          </a:p>
        </p:txBody>
      </p:sp>
      <p:sp>
        <p:nvSpPr>
          <p:cNvPr id="11283" name="TextBox 28"/>
          <p:cNvSpPr txBox="1">
            <a:spLocks noChangeArrowheads="1"/>
          </p:cNvSpPr>
          <p:nvPr/>
        </p:nvSpPr>
        <p:spPr bwMode="auto">
          <a:xfrm>
            <a:off x="1638300" y="2143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57200" y="2133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ALT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981200" y="2743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290" name="TextBox 11"/>
          <p:cNvSpPr txBox="1">
            <a:spLocks noChangeArrowheads="1"/>
          </p:cNvSpPr>
          <p:nvPr/>
        </p:nvSpPr>
        <p:spPr bwMode="auto">
          <a:xfrm>
            <a:off x="3276600" y="2743200"/>
            <a:ext cx="5334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Select all</a:t>
            </a:r>
          </a:p>
        </p:txBody>
      </p:sp>
      <p:sp>
        <p:nvSpPr>
          <p:cNvPr id="11291" name="TextBox 28"/>
          <p:cNvSpPr txBox="1">
            <a:spLocks noChangeArrowheads="1"/>
          </p:cNvSpPr>
          <p:nvPr/>
        </p:nvSpPr>
        <p:spPr bwMode="auto">
          <a:xfrm>
            <a:off x="1638300" y="2752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57200" y="2743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981200" y="3276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Mouse</a:t>
            </a:r>
          </a:p>
        </p:txBody>
      </p:sp>
      <p:sp>
        <p:nvSpPr>
          <p:cNvPr id="11298" name="TextBox 11"/>
          <p:cNvSpPr txBox="1">
            <a:spLocks noChangeArrowheads="1"/>
          </p:cNvSpPr>
          <p:nvPr/>
        </p:nvSpPr>
        <p:spPr bwMode="auto">
          <a:xfrm>
            <a:off x="3276600" y="3276600"/>
            <a:ext cx="5334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Select</a:t>
            </a:r>
          </a:p>
        </p:txBody>
      </p:sp>
      <p:sp>
        <p:nvSpPr>
          <p:cNvPr id="11299" name="TextBox 28"/>
          <p:cNvSpPr txBox="1">
            <a:spLocks noChangeArrowheads="1"/>
          </p:cNvSpPr>
          <p:nvPr/>
        </p:nvSpPr>
        <p:spPr bwMode="auto">
          <a:xfrm>
            <a:off x="1638300" y="3286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57200" y="3276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981200" y="3810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1306" name="TextBox 11"/>
          <p:cNvSpPr txBox="1">
            <a:spLocks noChangeArrowheads="1"/>
          </p:cNvSpPr>
          <p:nvPr/>
        </p:nvSpPr>
        <p:spPr bwMode="auto">
          <a:xfrm>
            <a:off x="3276600" y="3810000"/>
            <a:ext cx="5334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Open</a:t>
            </a:r>
          </a:p>
        </p:txBody>
      </p:sp>
      <p:sp>
        <p:nvSpPr>
          <p:cNvPr id="11307" name="TextBox 28"/>
          <p:cNvSpPr txBox="1">
            <a:spLocks noChangeArrowheads="1"/>
          </p:cNvSpPr>
          <p:nvPr/>
        </p:nvSpPr>
        <p:spPr bwMode="auto">
          <a:xfrm>
            <a:off x="1638300" y="38195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57200" y="3810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981200" y="4343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11314" name="TextBox 11"/>
          <p:cNvSpPr txBox="1">
            <a:spLocks noChangeArrowheads="1"/>
          </p:cNvSpPr>
          <p:nvPr/>
        </p:nvSpPr>
        <p:spPr bwMode="auto">
          <a:xfrm>
            <a:off x="3276600" y="4343400"/>
            <a:ext cx="5334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Save</a:t>
            </a:r>
          </a:p>
        </p:txBody>
      </p:sp>
      <p:sp>
        <p:nvSpPr>
          <p:cNvPr id="11315" name="TextBox 28"/>
          <p:cNvSpPr txBox="1">
            <a:spLocks noChangeArrowheads="1"/>
          </p:cNvSpPr>
          <p:nvPr/>
        </p:nvSpPr>
        <p:spPr bwMode="auto">
          <a:xfrm>
            <a:off x="1638300" y="43529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57200" y="4343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76250" y="493395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F2</a:t>
            </a:r>
          </a:p>
        </p:txBody>
      </p:sp>
      <p:sp>
        <p:nvSpPr>
          <p:cNvPr id="11322" name="TextBox 11"/>
          <p:cNvSpPr txBox="1">
            <a:spLocks noChangeArrowheads="1"/>
          </p:cNvSpPr>
          <p:nvPr/>
        </p:nvSpPr>
        <p:spPr bwMode="auto">
          <a:xfrm>
            <a:off x="1828800" y="4953000"/>
            <a:ext cx="6781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Rename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981200" y="5638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Delete</a:t>
            </a:r>
          </a:p>
        </p:txBody>
      </p:sp>
      <p:sp>
        <p:nvSpPr>
          <p:cNvPr id="11326" name="TextBox 11"/>
          <p:cNvSpPr txBox="1">
            <a:spLocks noChangeArrowheads="1"/>
          </p:cNvSpPr>
          <p:nvPr/>
        </p:nvSpPr>
        <p:spPr bwMode="auto">
          <a:xfrm>
            <a:off x="3276600" y="5486400"/>
            <a:ext cx="5334000" cy="6461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Delete selected item permanently without placing the item in the Recycle Bin.</a:t>
            </a:r>
          </a:p>
        </p:txBody>
      </p:sp>
      <p:sp>
        <p:nvSpPr>
          <p:cNvPr id="11327" name="TextBox 28"/>
          <p:cNvSpPr txBox="1">
            <a:spLocks noChangeArrowheads="1"/>
          </p:cNvSpPr>
          <p:nvPr/>
        </p:nvSpPr>
        <p:spPr bwMode="auto">
          <a:xfrm>
            <a:off x="1638300" y="5648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57200" y="5638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Shift</a:t>
            </a:r>
          </a:p>
        </p:txBody>
      </p:sp>
      <p:pic>
        <p:nvPicPr>
          <p:cNvPr id="41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53A333-5F38-49D2-BF45-0870C5074AB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331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Rectangle 16"/>
          <p:cNvSpPr>
            <a:spLocks noChangeArrowheads="1"/>
          </p:cNvSpPr>
          <p:nvPr/>
        </p:nvSpPr>
        <p:spPr bwMode="auto">
          <a:xfrm>
            <a:off x="1447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HotKey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6250" y="158115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err="1">
                <a:solidFill>
                  <a:schemeClr val="tx1"/>
                </a:solidFill>
              </a:rPr>
              <a:t>PrintScr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26" name="TextBox 11"/>
          <p:cNvSpPr txBox="1">
            <a:spLocks noChangeArrowheads="1"/>
          </p:cNvSpPr>
          <p:nvPr/>
        </p:nvSpPr>
        <p:spPr bwMode="auto">
          <a:xfrm>
            <a:off x="1828800" y="1600200"/>
            <a:ext cx="6781800" cy="33813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Copy the entire screen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981200" y="2133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err="1">
                <a:solidFill>
                  <a:schemeClr val="tx1"/>
                </a:solidFill>
              </a:rPr>
              <a:t>PrintScr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30" name="TextBox 11"/>
          <p:cNvSpPr txBox="1">
            <a:spLocks noChangeArrowheads="1"/>
          </p:cNvSpPr>
          <p:nvPr/>
        </p:nvSpPr>
        <p:spPr bwMode="auto">
          <a:xfrm>
            <a:off x="3276600" y="2133600"/>
            <a:ext cx="5334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Copy the window or screen contents</a:t>
            </a:r>
          </a:p>
        </p:txBody>
      </p:sp>
      <p:sp>
        <p:nvSpPr>
          <p:cNvPr id="13331" name="TextBox 28"/>
          <p:cNvSpPr txBox="1">
            <a:spLocks noChangeArrowheads="1"/>
          </p:cNvSpPr>
          <p:nvPr/>
        </p:nvSpPr>
        <p:spPr bwMode="auto">
          <a:xfrm>
            <a:off x="1638300" y="2143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57200" y="2133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ALT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981200" y="2743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TAB</a:t>
            </a:r>
          </a:p>
        </p:txBody>
      </p:sp>
      <p:sp>
        <p:nvSpPr>
          <p:cNvPr id="13338" name="TextBox 11"/>
          <p:cNvSpPr txBox="1">
            <a:spLocks noChangeArrowheads="1"/>
          </p:cNvSpPr>
          <p:nvPr/>
        </p:nvSpPr>
        <p:spPr bwMode="auto">
          <a:xfrm>
            <a:off x="3276600" y="2743200"/>
            <a:ext cx="5334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Switch between open items.</a:t>
            </a:r>
          </a:p>
        </p:txBody>
      </p:sp>
      <p:sp>
        <p:nvSpPr>
          <p:cNvPr id="13339" name="TextBox 28"/>
          <p:cNvSpPr txBox="1">
            <a:spLocks noChangeArrowheads="1"/>
          </p:cNvSpPr>
          <p:nvPr/>
        </p:nvSpPr>
        <p:spPr bwMode="auto">
          <a:xfrm>
            <a:off x="1638300" y="2752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57200" y="2743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ALT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981200" y="3276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F4</a:t>
            </a:r>
          </a:p>
        </p:txBody>
      </p:sp>
      <p:sp>
        <p:nvSpPr>
          <p:cNvPr id="13346" name="TextBox 11"/>
          <p:cNvSpPr txBox="1">
            <a:spLocks noChangeArrowheads="1"/>
          </p:cNvSpPr>
          <p:nvPr/>
        </p:nvSpPr>
        <p:spPr bwMode="auto">
          <a:xfrm>
            <a:off x="3276600" y="3276600"/>
            <a:ext cx="5334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Close the active document </a:t>
            </a:r>
          </a:p>
        </p:txBody>
      </p:sp>
      <p:sp>
        <p:nvSpPr>
          <p:cNvPr id="13347" name="TextBox 28"/>
          <p:cNvSpPr txBox="1">
            <a:spLocks noChangeArrowheads="1"/>
          </p:cNvSpPr>
          <p:nvPr/>
        </p:nvSpPr>
        <p:spPr bwMode="auto">
          <a:xfrm>
            <a:off x="1638300" y="3286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57200" y="3276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981200" y="3810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13354" name="TextBox 11"/>
          <p:cNvSpPr txBox="1">
            <a:spLocks noChangeArrowheads="1"/>
          </p:cNvSpPr>
          <p:nvPr/>
        </p:nvSpPr>
        <p:spPr bwMode="auto">
          <a:xfrm>
            <a:off x="3276600" y="3810000"/>
            <a:ext cx="5334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Close the active document </a:t>
            </a:r>
          </a:p>
        </p:txBody>
      </p:sp>
      <p:sp>
        <p:nvSpPr>
          <p:cNvPr id="13355" name="TextBox 28"/>
          <p:cNvSpPr txBox="1">
            <a:spLocks noChangeArrowheads="1"/>
          </p:cNvSpPr>
          <p:nvPr/>
        </p:nvSpPr>
        <p:spPr bwMode="auto">
          <a:xfrm>
            <a:off x="1638300" y="38195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57200" y="3810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981200" y="4343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F4</a:t>
            </a:r>
          </a:p>
        </p:txBody>
      </p:sp>
      <p:sp>
        <p:nvSpPr>
          <p:cNvPr id="13362" name="TextBox 11"/>
          <p:cNvSpPr txBox="1">
            <a:spLocks noChangeArrowheads="1"/>
          </p:cNvSpPr>
          <p:nvPr/>
        </p:nvSpPr>
        <p:spPr bwMode="auto">
          <a:xfrm>
            <a:off x="3276600" y="4343400"/>
            <a:ext cx="5334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Close the active document </a:t>
            </a:r>
          </a:p>
        </p:txBody>
      </p:sp>
      <p:sp>
        <p:nvSpPr>
          <p:cNvPr id="13363" name="TextBox 28"/>
          <p:cNvSpPr txBox="1">
            <a:spLocks noChangeArrowheads="1"/>
          </p:cNvSpPr>
          <p:nvPr/>
        </p:nvSpPr>
        <p:spPr bwMode="auto">
          <a:xfrm>
            <a:off x="1638300" y="43529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57200" y="4343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ALT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981200" y="5638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F7</a:t>
            </a:r>
          </a:p>
        </p:txBody>
      </p:sp>
      <p:sp>
        <p:nvSpPr>
          <p:cNvPr id="13370" name="TextBox 11"/>
          <p:cNvSpPr txBox="1">
            <a:spLocks noChangeArrowheads="1"/>
          </p:cNvSpPr>
          <p:nvPr/>
        </p:nvSpPr>
        <p:spPr bwMode="auto">
          <a:xfrm>
            <a:off x="4648200" y="5638800"/>
            <a:ext cx="3810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Move window</a:t>
            </a:r>
          </a:p>
        </p:txBody>
      </p:sp>
      <p:sp>
        <p:nvSpPr>
          <p:cNvPr id="13371" name="TextBox 28"/>
          <p:cNvSpPr txBox="1">
            <a:spLocks noChangeArrowheads="1"/>
          </p:cNvSpPr>
          <p:nvPr/>
        </p:nvSpPr>
        <p:spPr bwMode="auto">
          <a:xfrm>
            <a:off x="1638300" y="5648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57200" y="5638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981200" y="4876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F5</a:t>
            </a:r>
          </a:p>
        </p:txBody>
      </p:sp>
      <p:sp>
        <p:nvSpPr>
          <p:cNvPr id="13378" name="TextBox 11"/>
          <p:cNvSpPr txBox="1">
            <a:spLocks noChangeArrowheads="1"/>
          </p:cNvSpPr>
          <p:nvPr/>
        </p:nvSpPr>
        <p:spPr bwMode="auto">
          <a:xfrm>
            <a:off x="3276600" y="4876800"/>
            <a:ext cx="53340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Restore size of window</a:t>
            </a:r>
          </a:p>
        </p:txBody>
      </p:sp>
      <p:sp>
        <p:nvSpPr>
          <p:cNvPr id="13379" name="TextBox 28"/>
          <p:cNvSpPr txBox="1">
            <a:spLocks noChangeArrowheads="1"/>
          </p:cNvSpPr>
          <p:nvPr/>
        </p:nvSpPr>
        <p:spPr bwMode="auto">
          <a:xfrm>
            <a:off x="1638300" y="4886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57200" y="4876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ALT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352800" y="5638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Arrow</a:t>
            </a:r>
          </a:p>
        </p:txBody>
      </p:sp>
      <p:sp>
        <p:nvSpPr>
          <p:cNvPr id="13386" name="TextBox 28"/>
          <p:cNvSpPr txBox="1">
            <a:spLocks noChangeArrowheads="1"/>
          </p:cNvSpPr>
          <p:nvPr/>
        </p:nvSpPr>
        <p:spPr bwMode="auto">
          <a:xfrm>
            <a:off x="3048000" y="56388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pic>
        <p:nvPicPr>
          <p:cNvPr id="43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C28496-C1B1-4812-97C9-4452335A999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1447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HotKey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457650" y="1600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F8</a:t>
            </a:r>
          </a:p>
        </p:txBody>
      </p:sp>
      <p:sp>
        <p:nvSpPr>
          <p:cNvPr id="15374" name="TextBox 11"/>
          <p:cNvSpPr txBox="1">
            <a:spLocks noChangeArrowheads="1"/>
          </p:cNvSpPr>
          <p:nvPr/>
        </p:nvSpPr>
        <p:spPr bwMode="auto">
          <a:xfrm>
            <a:off x="5124650" y="1600200"/>
            <a:ext cx="310495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Size window</a:t>
            </a:r>
          </a:p>
        </p:txBody>
      </p:sp>
      <p:sp>
        <p:nvSpPr>
          <p:cNvPr id="15375" name="TextBox 28"/>
          <p:cNvSpPr txBox="1">
            <a:spLocks noChangeArrowheads="1"/>
          </p:cNvSpPr>
          <p:nvPr/>
        </p:nvSpPr>
        <p:spPr bwMode="auto">
          <a:xfrm>
            <a:off x="2114750" y="1609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54" name="Rectangle 53"/>
          <p:cNvSpPr/>
          <p:nvPr/>
        </p:nvSpPr>
        <p:spPr>
          <a:xfrm>
            <a:off x="933650" y="1600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829250" y="1600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Arrow</a:t>
            </a:r>
          </a:p>
        </p:txBody>
      </p:sp>
      <p:sp>
        <p:nvSpPr>
          <p:cNvPr id="15382" name="TextBox 28"/>
          <p:cNvSpPr txBox="1">
            <a:spLocks noChangeArrowheads="1"/>
          </p:cNvSpPr>
          <p:nvPr/>
        </p:nvSpPr>
        <p:spPr bwMode="auto">
          <a:xfrm>
            <a:off x="3524450" y="16002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457650" y="2209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F10</a:t>
            </a:r>
          </a:p>
        </p:txBody>
      </p:sp>
      <p:sp>
        <p:nvSpPr>
          <p:cNvPr id="15386" name="TextBox 11"/>
          <p:cNvSpPr txBox="1">
            <a:spLocks noChangeArrowheads="1"/>
          </p:cNvSpPr>
          <p:nvPr/>
        </p:nvSpPr>
        <p:spPr bwMode="auto">
          <a:xfrm>
            <a:off x="3753050" y="2209800"/>
            <a:ext cx="447655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Full screen</a:t>
            </a:r>
          </a:p>
        </p:txBody>
      </p:sp>
      <p:sp>
        <p:nvSpPr>
          <p:cNvPr id="15387" name="TextBox 28"/>
          <p:cNvSpPr txBox="1">
            <a:spLocks noChangeArrowheads="1"/>
          </p:cNvSpPr>
          <p:nvPr/>
        </p:nvSpPr>
        <p:spPr bwMode="auto">
          <a:xfrm>
            <a:off x="2114750" y="2219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33650" y="2209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ALT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457650" y="2743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F10</a:t>
            </a:r>
          </a:p>
        </p:txBody>
      </p:sp>
      <p:sp>
        <p:nvSpPr>
          <p:cNvPr id="15394" name="TextBox 11"/>
          <p:cNvSpPr txBox="1">
            <a:spLocks noChangeArrowheads="1"/>
          </p:cNvSpPr>
          <p:nvPr/>
        </p:nvSpPr>
        <p:spPr bwMode="auto">
          <a:xfrm>
            <a:off x="3753050" y="2743200"/>
            <a:ext cx="447655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Full screen</a:t>
            </a:r>
          </a:p>
        </p:txBody>
      </p:sp>
      <p:sp>
        <p:nvSpPr>
          <p:cNvPr id="15395" name="TextBox 28"/>
          <p:cNvSpPr txBox="1">
            <a:spLocks noChangeArrowheads="1"/>
          </p:cNvSpPr>
          <p:nvPr/>
        </p:nvSpPr>
        <p:spPr bwMode="auto">
          <a:xfrm>
            <a:off x="2114750" y="2752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73" name="Rectangle 72"/>
          <p:cNvSpPr/>
          <p:nvPr/>
        </p:nvSpPr>
        <p:spPr>
          <a:xfrm>
            <a:off x="933650" y="2743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457650" y="3276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Shift</a:t>
            </a:r>
          </a:p>
        </p:txBody>
      </p:sp>
      <p:sp>
        <p:nvSpPr>
          <p:cNvPr id="15402" name="TextBox 11"/>
          <p:cNvSpPr txBox="1">
            <a:spLocks noChangeArrowheads="1"/>
          </p:cNvSpPr>
          <p:nvPr/>
        </p:nvSpPr>
        <p:spPr bwMode="auto">
          <a:xfrm>
            <a:off x="5124650" y="3276600"/>
            <a:ext cx="310495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Select word</a:t>
            </a:r>
          </a:p>
        </p:txBody>
      </p:sp>
      <p:sp>
        <p:nvSpPr>
          <p:cNvPr id="15403" name="TextBox 28"/>
          <p:cNvSpPr txBox="1">
            <a:spLocks noChangeArrowheads="1"/>
          </p:cNvSpPr>
          <p:nvPr/>
        </p:nvSpPr>
        <p:spPr bwMode="auto">
          <a:xfrm>
            <a:off x="2114750" y="3286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77" name="Rectangle 76"/>
          <p:cNvSpPr/>
          <p:nvPr/>
        </p:nvSpPr>
        <p:spPr>
          <a:xfrm>
            <a:off x="933650" y="3276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876875" y="325755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Arrow</a:t>
            </a:r>
          </a:p>
        </p:txBody>
      </p:sp>
      <p:sp>
        <p:nvSpPr>
          <p:cNvPr id="15410" name="TextBox 28"/>
          <p:cNvSpPr txBox="1">
            <a:spLocks noChangeArrowheads="1"/>
          </p:cNvSpPr>
          <p:nvPr/>
        </p:nvSpPr>
        <p:spPr bwMode="auto">
          <a:xfrm>
            <a:off x="3524450" y="32766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pic>
        <p:nvPicPr>
          <p:cNvPr id="31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2438400" y="3962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TextBox 11"/>
          <p:cNvSpPr txBox="1">
            <a:spLocks noChangeArrowheads="1"/>
          </p:cNvSpPr>
          <p:nvPr/>
        </p:nvSpPr>
        <p:spPr bwMode="auto">
          <a:xfrm>
            <a:off x="5105400" y="3962400"/>
            <a:ext cx="310495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Color/Black-White screen</a:t>
            </a:r>
            <a:endParaRPr lang="en-US" altLang="en-US" sz="1800" dirty="0"/>
          </a:p>
        </p:txBody>
      </p:sp>
      <p:sp>
        <p:nvSpPr>
          <p:cNvPr id="33" name="TextBox 28"/>
          <p:cNvSpPr txBox="1">
            <a:spLocks noChangeArrowheads="1"/>
          </p:cNvSpPr>
          <p:nvPr/>
        </p:nvSpPr>
        <p:spPr bwMode="auto">
          <a:xfrm>
            <a:off x="2095500" y="39719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14400" y="3962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CTRL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857625" y="394335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TextBox 28"/>
          <p:cNvSpPr txBox="1">
            <a:spLocks noChangeArrowheads="1"/>
          </p:cNvSpPr>
          <p:nvPr/>
        </p:nvSpPr>
        <p:spPr bwMode="auto">
          <a:xfrm>
            <a:off x="3505200" y="39624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pic>
        <p:nvPicPr>
          <p:cNvPr id="37" name="Picture 21" descr="http://tbn0.google.com/images?q=tbn:0J1IZzEKfpbWZM:http://all-windows.ru/wp-content/uploads/2008/05/windows_logo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71775" y="3989094"/>
            <a:ext cx="428625" cy="3127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1037</TotalTime>
  <Words>349</Words>
  <Application>Microsoft Office PowerPoint</Application>
  <PresentationFormat>On-screen Show (4:3)</PresentationFormat>
  <Paragraphs>175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User-20</cp:lastModifiedBy>
  <cp:revision>67</cp:revision>
  <dcterms:created xsi:type="dcterms:W3CDTF">2008-08-03T16:05:36Z</dcterms:created>
  <dcterms:modified xsi:type="dcterms:W3CDTF">2018-04-20T07:53:30Z</dcterms:modified>
</cp:coreProperties>
</file>