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0" r:id="rId4"/>
    <p:sldId id="264" r:id="rId5"/>
    <p:sldId id="265" r:id="rId6"/>
    <p:sldId id="261" r:id="rId7"/>
    <p:sldId id="262" r:id="rId8"/>
    <p:sldId id="263" r:id="rId9"/>
    <p:sldId id="25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7979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9C9E968-75FB-4ED9-AE70-1113338DD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68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170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458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87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59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924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286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310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358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8CB749-CA18-48F6-8646-D16D2E085DE9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060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52ADB-4E75-4F60-B603-1F0F1C25F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13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3CE0E-1138-47A3-BC41-06D736F11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76735-BFDC-4F89-9150-0E5A09E78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6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AFCC1-EA54-44D5-B9A1-83CC5699D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84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4D6F2-87B1-48AD-9B22-40D24E13C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4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54F53-7336-4817-BCEA-E40A8562DD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6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71A5F-EF6A-474F-8BFD-907A541FA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D264D-5231-407E-B55E-17C1D14A5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6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3DE9B-D3E9-4E20-B4B1-1B4E3393A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0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5ACA6-DA36-47CE-AC01-CC41AAA03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98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212EC-8C5F-463F-907F-694B78F14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7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6035CEB-6A76-4FBF-BBA3-EF4A624B2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3276600" y="152400"/>
            <a:ext cx="2590800" cy="107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Hot 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38400" y="1600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LMClick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34" name="TextBox 11"/>
          <p:cNvSpPr txBox="1">
            <a:spLocks noChangeArrowheads="1"/>
          </p:cNvSpPr>
          <p:nvPr/>
        </p:nvSpPr>
        <p:spPr bwMode="auto">
          <a:xfrm>
            <a:off x="3733800" y="16002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Vertical  select</a:t>
            </a:r>
            <a:endParaRPr lang="en-US" altLang="en-US" sz="1800" dirty="0"/>
          </a:p>
        </p:txBody>
      </p:sp>
      <p:sp>
        <p:nvSpPr>
          <p:cNvPr id="5136" name="TextBox 28"/>
          <p:cNvSpPr txBox="1">
            <a:spLocks noChangeArrowheads="1"/>
          </p:cNvSpPr>
          <p:nvPr/>
        </p:nvSpPr>
        <p:spPr bwMode="auto">
          <a:xfrm>
            <a:off x="2095500" y="1609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406162" y="230754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40" name="TextBox 11"/>
          <p:cNvSpPr txBox="1">
            <a:spLocks noChangeArrowheads="1"/>
          </p:cNvSpPr>
          <p:nvPr/>
        </p:nvSpPr>
        <p:spPr bwMode="auto">
          <a:xfrm>
            <a:off x="3729403" y="2298336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Find text</a:t>
            </a:r>
            <a:endParaRPr lang="en-US" altLang="en-US" sz="1800" dirty="0"/>
          </a:p>
        </p:txBody>
      </p:sp>
      <p:sp>
        <p:nvSpPr>
          <p:cNvPr id="5142" name="TextBox 28"/>
          <p:cNvSpPr txBox="1">
            <a:spLocks noChangeArrowheads="1"/>
          </p:cNvSpPr>
          <p:nvPr/>
        </p:nvSpPr>
        <p:spPr bwMode="auto">
          <a:xfrm>
            <a:off x="2095500" y="2219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438400" y="2971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46" name="TextBox 11"/>
          <p:cNvSpPr txBox="1">
            <a:spLocks noChangeArrowheads="1"/>
          </p:cNvSpPr>
          <p:nvPr/>
        </p:nvSpPr>
        <p:spPr bwMode="auto">
          <a:xfrm>
            <a:off x="3733800" y="29718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Few </a:t>
            </a:r>
            <a:r>
              <a:rPr lang="en-US" altLang="en-US" sz="1800" dirty="0"/>
              <a:t>times</a:t>
            </a:r>
          </a:p>
        </p:txBody>
      </p:sp>
      <p:sp>
        <p:nvSpPr>
          <p:cNvPr id="5148" name="TextBox 28"/>
          <p:cNvSpPr txBox="1">
            <a:spLocks noChangeArrowheads="1"/>
          </p:cNvSpPr>
          <p:nvPr/>
        </p:nvSpPr>
        <p:spPr bwMode="auto">
          <a:xfrm>
            <a:off x="2095500" y="2981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438400" y="3657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Shift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54" name="TextBox 28"/>
          <p:cNvSpPr txBox="1">
            <a:spLocks noChangeArrowheads="1"/>
          </p:cNvSpPr>
          <p:nvPr/>
        </p:nvSpPr>
        <p:spPr bwMode="auto">
          <a:xfrm>
            <a:off x="2095500" y="3667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" y="1604169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>
                <a:solidFill>
                  <a:schemeClr val="tx1"/>
                </a:solidFill>
              </a:rPr>
              <a:t>ALT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914400" y="2302008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44" name="Picture 2" descr="Image result for visual 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284234"/>
            <a:ext cx="1744664" cy="86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914400" y="2999847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914400" y="3697686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878872" y="3657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TextBox 28"/>
          <p:cNvSpPr txBox="1">
            <a:spLocks noChangeArrowheads="1"/>
          </p:cNvSpPr>
          <p:nvPr/>
        </p:nvSpPr>
        <p:spPr bwMode="auto">
          <a:xfrm>
            <a:off x="3537440" y="3645264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55" name="Rectangle 54"/>
          <p:cNvSpPr/>
          <p:nvPr/>
        </p:nvSpPr>
        <p:spPr>
          <a:xfrm>
            <a:off x="914400" y="509336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914400" y="4395525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5" name="TextBox 11"/>
          <p:cNvSpPr txBox="1">
            <a:spLocks noChangeArrowheads="1"/>
          </p:cNvSpPr>
          <p:nvPr/>
        </p:nvSpPr>
        <p:spPr bwMode="auto">
          <a:xfrm>
            <a:off x="5098072" y="3648625"/>
            <a:ext cx="3131528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Few </a:t>
            </a:r>
            <a:r>
              <a:rPr lang="en-US" altLang="en-US" sz="1800" dirty="0"/>
              <a:t>times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476500" y="4374907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TextBox 28"/>
          <p:cNvSpPr txBox="1">
            <a:spLocks noChangeArrowheads="1"/>
          </p:cNvSpPr>
          <p:nvPr/>
        </p:nvSpPr>
        <p:spPr bwMode="auto">
          <a:xfrm>
            <a:off x="2133600" y="43434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68" name="TextBox 11"/>
          <p:cNvSpPr txBox="1">
            <a:spLocks noChangeArrowheads="1"/>
          </p:cNvSpPr>
          <p:nvPr/>
        </p:nvSpPr>
        <p:spPr bwMode="auto">
          <a:xfrm>
            <a:off x="5098071" y="4359275"/>
            <a:ext cx="3137391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Turn block</a:t>
            </a:r>
            <a:endParaRPr lang="en-US" altLang="en-US" sz="1800" dirty="0"/>
          </a:p>
        </p:txBody>
      </p:sp>
      <p:sp>
        <p:nvSpPr>
          <p:cNvPr id="69" name="Rectangle 68"/>
          <p:cNvSpPr/>
          <p:nvPr/>
        </p:nvSpPr>
        <p:spPr>
          <a:xfrm>
            <a:off x="2476500" y="5105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TextBox 28"/>
          <p:cNvSpPr txBox="1">
            <a:spLocks noChangeArrowheads="1"/>
          </p:cNvSpPr>
          <p:nvPr/>
        </p:nvSpPr>
        <p:spPr bwMode="auto">
          <a:xfrm>
            <a:off x="2133600" y="5073893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896456" y="4343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5" name="TextBox 28"/>
          <p:cNvSpPr txBox="1">
            <a:spLocks noChangeArrowheads="1"/>
          </p:cNvSpPr>
          <p:nvPr/>
        </p:nvSpPr>
        <p:spPr bwMode="auto">
          <a:xfrm>
            <a:off x="3555024" y="4331064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922832" y="5105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TextBox 28"/>
          <p:cNvSpPr txBox="1">
            <a:spLocks noChangeArrowheads="1"/>
          </p:cNvSpPr>
          <p:nvPr/>
        </p:nvSpPr>
        <p:spPr bwMode="auto">
          <a:xfrm>
            <a:off x="3581400" y="5093064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80" name="TextBox 11"/>
          <p:cNvSpPr txBox="1">
            <a:spLocks noChangeArrowheads="1"/>
          </p:cNvSpPr>
          <p:nvPr/>
        </p:nvSpPr>
        <p:spPr bwMode="auto">
          <a:xfrm>
            <a:off x="5112724" y="5070536"/>
            <a:ext cx="3137391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Expand block</a:t>
            </a:r>
            <a:endParaRPr lang="en-US" altLang="en-US" sz="1800" dirty="0"/>
          </a:p>
        </p:txBody>
      </p:sp>
      <p:sp>
        <p:nvSpPr>
          <p:cNvPr id="81" name="TextBox 11"/>
          <p:cNvSpPr txBox="1">
            <a:spLocks noChangeArrowheads="1"/>
          </p:cNvSpPr>
          <p:nvPr/>
        </p:nvSpPr>
        <p:spPr bwMode="auto">
          <a:xfrm>
            <a:off x="907804" y="5818138"/>
            <a:ext cx="3435595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Drag &amp; Drop to </a:t>
            </a:r>
            <a:r>
              <a:rPr lang="en-US" altLang="en-US" sz="1800" dirty="0" err="1" smtClean="0"/>
              <a:t>ToolBox</a:t>
            </a:r>
            <a:endParaRPr lang="en-US" altLang="en-US" sz="1800" dirty="0"/>
          </a:p>
        </p:txBody>
      </p:sp>
      <p:sp>
        <p:nvSpPr>
          <p:cNvPr id="82" name="TextBox 11"/>
          <p:cNvSpPr txBox="1">
            <a:spLocks noChangeArrowheads="1"/>
          </p:cNvSpPr>
          <p:nvPr/>
        </p:nvSpPr>
        <p:spPr bwMode="auto">
          <a:xfrm>
            <a:off x="4876800" y="5818138"/>
            <a:ext cx="3348403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Drag &amp; Drop from </a:t>
            </a:r>
            <a:r>
              <a:rPr lang="en-US" altLang="en-US" sz="1800" dirty="0" err="1" smtClean="0"/>
              <a:t>ToolBox</a:t>
            </a:r>
            <a:endParaRPr lang="en-US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438400" y="1600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]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34" name="TextBox 11"/>
          <p:cNvSpPr txBox="1">
            <a:spLocks noChangeArrowheads="1"/>
          </p:cNvSpPr>
          <p:nvPr/>
        </p:nvSpPr>
        <p:spPr bwMode="auto">
          <a:xfrm>
            <a:off x="3733800" y="16002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Find couple</a:t>
            </a:r>
          </a:p>
        </p:txBody>
      </p:sp>
      <p:sp>
        <p:nvSpPr>
          <p:cNvPr id="5136" name="TextBox 28"/>
          <p:cNvSpPr txBox="1">
            <a:spLocks noChangeArrowheads="1"/>
          </p:cNvSpPr>
          <p:nvPr/>
        </p:nvSpPr>
        <p:spPr bwMode="auto">
          <a:xfrm>
            <a:off x="2095500" y="1609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406162" y="230754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/*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40" name="TextBox 11"/>
          <p:cNvSpPr txBox="1">
            <a:spLocks noChangeArrowheads="1"/>
          </p:cNvSpPr>
          <p:nvPr/>
        </p:nvSpPr>
        <p:spPr bwMode="auto">
          <a:xfrm>
            <a:off x="3729403" y="2298336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Find couple</a:t>
            </a:r>
            <a:endParaRPr lang="en-US" altLang="en-US" sz="1800" dirty="0"/>
          </a:p>
        </p:txBody>
      </p:sp>
      <p:sp>
        <p:nvSpPr>
          <p:cNvPr id="5142" name="TextBox 28"/>
          <p:cNvSpPr txBox="1">
            <a:spLocks noChangeArrowheads="1"/>
          </p:cNvSpPr>
          <p:nvPr/>
        </p:nvSpPr>
        <p:spPr bwMode="auto">
          <a:xfrm>
            <a:off x="2095500" y="2219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438400" y="2971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46" name="TextBox 11"/>
          <p:cNvSpPr txBox="1">
            <a:spLocks noChangeArrowheads="1"/>
          </p:cNvSpPr>
          <p:nvPr/>
        </p:nvSpPr>
        <p:spPr bwMode="auto">
          <a:xfrm>
            <a:off x="3733800" y="29718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Delete row </a:t>
            </a:r>
            <a:endParaRPr lang="en-US" altLang="en-US" sz="1800" dirty="0"/>
          </a:p>
        </p:txBody>
      </p:sp>
      <p:sp>
        <p:nvSpPr>
          <p:cNvPr id="5148" name="TextBox 28"/>
          <p:cNvSpPr txBox="1">
            <a:spLocks noChangeArrowheads="1"/>
          </p:cNvSpPr>
          <p:nvPr/>
        </p:nvSpPr>
        <p:spPr bwMode="auto">
          <a:xfrm>
            <a:off x="2095500" y="2981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438400" y="3657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ALT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54" name="TextBox 28"/>
          <p:cNvSpPr txBox="1">
            <a:spLocks noChangeArrowheads="1"/>
          </p:cNvSpPr>
          <p:nvPr/>
        </p:nvSpPr>
        <p:spPr bwMode="auto">
          <a:xfrm>
            <a:off x="2095500" y="3667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" y="1604169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14400" y="2302008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44" name="Picture 2" descr="Image result for visual 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284234"/>
            <a:ext cx="1744664" cy="86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914400" y="2999847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914400" y="3697686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SHIFT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878872" y="3657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Enter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TextBox 28"/>
          <p:cNvSpPr txBox="1">
            <a:spLocks noChangeArrowheads="1"/>
          </p:cNvSpPr>
          <p:nvPr/>
        </p:nvSpPr>
        <p:spPr bwMode="auto">
          <a:xfrm>
            <a:off x="3537440" y="3645264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65" name="TextBox 11"/>
          <p:cNvSpPr txBox="1">
            <a:spLocks noChangeArrowheads="1"/>
          </p:cNvSpPr>
          <p:nvPr/>
        </p:nvSpPr>
        <p:spPr bwMode="auto">
          <a:xfrm>
            <a:off x="5098072" y="3648625"/>
            <a:ext cx="3131528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Full screen</a:t>
            </a:r>
            <a:endParaRPr lang="en-US" altLang="en-US" sz="1800" dirty="0"/>
          </a:p>
        </p:txBody>
      </p:sp>
      <p:sp>
        <p:nvSpPr>
          <p:cNvPr id="29" name="Rectangle 16"/>
          <p:cNvSpPr>
            <a:spLocks noChangeArrowheads="1"/>
          </p:cNvSpPr>
          <p:nvPr/>
        </p:nvSpPr>
        <p:spPr bwMode="auto">
          <a:xfrm>
            <a:off x="3276600" y="152400"/>
            <a:ext cx="2590800" cy="107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Hot 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22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438400" y="1600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Arrow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34" name="TextBox 11"/>
          <p:cNvSpPr txBox="1">
            <a:spLocks noChangeArrowheads="1"/>
          </p:cNvSpPr>
          <p:nvPr/>
        </p:nvSpPr>
        <p:spPr bwMode="auto">
          <a:xfrm>
            <a:off x="3733800" y="16002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Scroll</a:t>
            </a:r>
            <a:endParaRPr lang="en-US" altLang="en-US" sz="1800" dirty="0"/>
          </a:p>
        </p:txBody>
      </p:sp>
      <p:sp>
        <p:nvSpPr>
          <p:cNvPr id="5136" name="TextBox 28"/>
          <p:cNvSpPr txBox="1">
            <a:spLocks noChangeArrowheads="1"/>
          </p:cNvSpPr>
          <p:nvPr/>
        </p:nvSpPr>
        <p:spPr bwMode="auto">
          <a:xfrm>
            <a:off x="2095500" y="16097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406162" y="230754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42" name="TextBox 28"/>
          <p:cNvSpPr txBox="1">
            <a:spLocks noChangeArrowheads="1"/>
          </p:cNvSpPr>
          <p:nvPr/>
        </p:nvSpPr>
        <p:spPr bwMode="auto">
          <a:xfrm>
            <a:off x="2095500" y="2219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438400" y="2971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LMClick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46" name="TextBox 11"/>
          <p:cNvSpPr txBox="1">
            <a:spLocks noChangeArrowheads="1"/>
          </p:cNvSpPr>
          <p:nvPr/>
        </p:nvSpPr>
        <p:spPr bwMode="auto">
          <a:xfrm>
            <a:off x="3733800" y="29718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Re-dock floating window</a:t>
            </a:r>
            <a:endParaRPr lang="en-US" altLang="en-US" sz="1800" dirty="0"/>
          </a:p>
        </p:txBody>
      </p:sp>
      <p:sp>
        <p:nvSpPr>
          <p:cNvPr id="5148" name="TextBox 28"/>
          <p:cNvSpPr txBox="1">
            <a:spLocks noChangeArrowheads="1"/>
          </p:cNvSpPr>
          <p:nvPr/>
        </p:nvSpPr>
        <p:spPr bwMode="auto">
          <a:xfrm>
            <a:off x="2095500" y="2981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438400" y="3657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F4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54" name="TextBox 28"/>
          <p:cNvSpPr txBox="1">
            <a:spLocks noChangeArrowheads="1"/>
          </p:cNvSpPr>
          <p:nvPr/>
        </p:nvSpPr>
        <p:spPr bwMode="auto">
          <a:xfrm>
            <a:off x="2095500" y="3667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" y="1604169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14400" y="2302008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44" name="Picture 2" descr="Image result for visual 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284234"/>
            <a:ext cx="1744664" cy="86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914400" y="2999847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914400" y="3697686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914400" y="509336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914400" y="4395525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WIN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5" name="TextBox 11"/>
          <p:cNvSpPr txBox="1">
            <a:spLocks noChangeArrowheads="1"/>
          </p:cNvSpPr>
          <p:nvPr/>
        </p:nvSpPr>
        <p:spPr bwMode="auto">
          <a:xfrm>
            <a:off x="3733800" y="3648625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Close active document</a:t>
            </a:r>
            <a:endParaRPr lang="en-US" altLang="en-US" sz="1800" dirty="0"/>
          </a:p>
        </p:txBody>
      </p:sp>
      <p:sp>
        <p:nvSpPr>
          <p:cNvPr id="66" name="Rectangle 65"/>
          <p:cNvSpPr/>
          <p:nvPr/>
        </p:nvSpPr>
        <p:spPr>
          <a:xfrm>
            <a:off x="2476500" y="4374907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Arrow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TextBox 28"/>
          <p:cNvSpPr txBox="1">
            <a:spLocks noChangeArrowheads="1"/>
          </p:cNvSpPr>
          <p:nvPr/>
        </p:nvSpPr>
        <p:spPr bwMode="auto">
          <a:xfrm>
            <a:off x="2133600" y="43434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68" name="TextBox 11"/>
          <p:cNvSpPr txBox="1">
            <a:spLocks noChangeArrowheads="1"/>
          </p:cNvSpPr>
          <p:nvPr/>
        </p:nvSpPr>
        <p:spPr bwMode="auto">
          <a:xfrm>
            <a:off x="3711821" y="4359275"/>
            <a:ext cx="4523641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Windows….</a:t>
            </a:r>
            <a:endParaRPr lang="en-US" altLang="en-US" sz="1800" dirty="0"/>
          </a:p>
        </p:txBody>
      </p:sp>
      <p:sp>
        <p:nvSpPr>
          <p:cNvPr id="69" name="Rectangle 68"/>
          <p:cNvSpPr/>
          <p:nvPr/>
        </p:nvSpPr>
        <p:spPr>
          <a:xfrm>
            <a:off x="2476500" y="5105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TextBox 28"/>
          <p:cNvSpPr txBox="1">
            <a:spLocks noChangeArrowheads="1"/>
          </p:cNvSpPr>
          <p:nvPr/>
        </p:nvSpPr>
        <p:spPr bwMode="auto">
          <a:xfrm>
            <a:off x="2133600" y="5073893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80" name="TextBox 11"/>
          <p:cNvSpPr txBox="1">
            <a:spLocks noChangeArrowheads="1"/>
          </p:cNvSpPr>
          <p:nvPr/>
        </p:nvSpPr>
        <p:spPr bwMode="auto">
          <a:xfrm>
            <a:off x="3711822" y="5070536"/>
            <a:ext cx="4538294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Find – Enter/ Shift + Enter</a:t>
            </a:r>
            <a:endParaRPr lang="en-US" alt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1821" y="2072165"/>
            <a:ext cx="2038350" cy="883760"/>
          </a:xfrm>
          <a:prstGeom prst="rect">
            <a:avLst/>
          </a:prstGeom>
        </p:spPr>
      </p:pic>
      <p:sp>
        <p:nvSpPr>
          <p:cNvPr id="39" name="Rectangle 38"/>
          <p:cNvSpPr/>
          <p:nvPr/>
        </p:nvSpPr>
        <p:spPr>
          <a:xfrm>
            <a:off x="893884" y="570296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455984" y="5715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TextBox 28"/>
          <p:cNvSpPr txBox="1">
            <a:spLocks noChangeArrowheads="1"/>
          </p:cNvSpPr>
          <p:nvPr/>
        </p:nvSpPr>
        <p:spPr bwMode="auto">
          <a:xfrm>
            <a:off x="2113084" y="5683493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46" name="TextBox 11"/>
          <p:cNvSpPr txBox="1">
            <a:spLocks noChangeArrowheads="1"/>
          </p:cNvSpPr>
          <p:nvPr/>
        </p:nvSpPr>
        <p:spPr bwMode="auto">
          <a:xfrm>
            <a:off x="3691306" y="5680136"/>
            <a:ext cx="4538294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smtClean="0"/>
              <a:t>Replace</a:t>
            </a:r>
            <a:endParaRPr lang="en-US" altLang="en-US" sz="1800" dirty="0"/>
          </a:p>
        </p:txBody>
      </p:sp>
      <p:sp>
        <p:nvSpPr>
          <p:cNvPr id="38" name="Rectangle 16"/>
          <p:cNvSpPr>
            <a:spLocks noChangeArrowheads="1"/>
          </p:cNvSpPr>
          <p:nvPr/>
        </p:nvSpPr>
        <p:spPr bwMode="auto">
          <a:xfrm>
            <a:off x="3276600" y="152400"/>
            <a:ext cx="2590800" cy="107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Hot 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34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TextBox 11"/>
          <p:cNvSpPr txBox="1">
            <a:spLocks noChangeArrowheads="1"/>
          </p:cNvSpPr>
          <p:nvPr/>
        </p:nvSpPr>
        <p:spPr bwMode="auto">
          <a:xfrm>
            <a:off x="3733800" y="16002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Set breakpoint</a:t>
            </a:r>
            <a:endParaRPr lang="en-US" altLang="en-US" sz="1800" dirty="0"/>
          </a:p>
        </p:txBody>
      </p:sp>
      <p:sp>
        <p:nvSpPr>
          <p:cNvPr id="31" name="Rectangle 30"/>
          <p:cNvSpPr/>
          <p:nvPr/>
        </p:nvSpPr>
        <p:spPr>
          <a:xfrm>
            <a:off x="2406162" y="230754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F9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42" name="TextBox 28"/>
          <p:cNvSpPr txBox="1">
            <a:spLocks noChangeArrowheads="1"/>
          </p:cNvSpPr>
          <p:nvPr/>
        </p:nvSpPr>
        <p:spPr bwMode="auto">
          <a:xfrm>
            <a:off x="2095500" y="2219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438400" y="29718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F10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46" name="TextBox 11"/>
          <p:cNvSpPr txBox="1">
            <a:spLocks noChangeArrowheads="1"/>
          </p:cNvSpPr>
          <p:nvPr/>
        </p:nvSpPr>
        <p:spPr bwMode="auto">
          <a:xfrm>
            <a:off x="3733800" y="2971800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Run to cursor</a:t>
            </a:r>
            <a:endParaRPr lang="en-US" altLang="en-US" sz="1800" dirty="0"/>
          </a:p>
        </p:txBody>
      </p:sp>
      <p:sp>
        <p:nvSpPr>
          <p:cNvPr id="5148" name="TextBox 28"/>
          <p:cNvSpPr txBox="1">
            <a:spLocks noChangeArrowheads="1"/>
          </p:cNvSpPr>
          <p:nvPr/>
        </p:nvSpPr>
        <p:spPr bwMode="auto">
          <a:xfrm>
            <a:off x="2095500" y="2981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438400" y="3657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Shift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54" name="TextBox 28"/>
          <p:cNvSpPr txBox="1">
            <a:spLocks noChangeArrowheads="1"/>
          </p:cNvSpPr>
          <p:nvPr/>
        </p:nvSpPr>
        <p:spPr bwMode="auto">
          <a:xfrm>
            <a:off x="2095500" y="3667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" y="1604169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F9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14400" y="2302008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44" name="Picture 2" descr="Image result for visual 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284234"/>
            <a:ext cx="1744664" cy="86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914400" y="2999847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914400" y="3697686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914400" y="509336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ALT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914400" y="4395525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F12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5" name="TextBox 11"/>
          <p:cNvSpPr txBox="1">
            <a:spLocks noChangeArrowheads="1"/>
          </p:cNvSpPr>
          <p:nvPr/>
        </p:nvSpPr>
        <p:spPr bwMode="auto">
          <a:xfrm>
            <a:off x="5105400" y="3648625"/>
            <a:ext cx="31242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Restart </a:t>
            </a:r>
            <a:r>
              <a:rPr lang="en-US" altLang="en-US" sz="1800" dirty="0" err="1" smtClean="0"/>
              <a:t>debuggin</a:t>
            </a:r>
            <a:endParaRPr lang="en-US" altLang="en-US" sz="1800" dirty="0"/>
          </a:p>
        </p:txBody>
      </p:sp>
      <p:sp>
        <p:nvSpPr>
          <p:cNvPr id="68" name="TextBox 11"/>
          <p:cNvSpPr txBox="1">
            <a:spLocks noChangeArrowheads="1"/>
          </p:cNvSpPr>
          <p:nvPr/>
        </p:nvSpPr>
        <p:spPr bwMode="auto">
          <a:xfrm>
            <a:off x="3711821" y="4359275"/>
            <a:ext cx="4523641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Go to definition</a:t>
            </a:r>
            <a:endParaRPr lang="en-US" altLang="en-US" sz="1800" dirty="0"/>
          </a:p>
        </p:txBody>
      </p:sp>
      <p:sp>
        <p:nvSpPr>
          <p:cNvPr id="69" name="Rectangle 68"/>
          <p:cNvSpPr/>
          <p:nvPr/>
        </p:nvSpPr>
        <p:spPr>
          <a:xfrm>
            <a:off x="2476500" y="51054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F12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TextBox 28"/>
          <p:cNvSpPr txBox="1">
            <a:spLocks noChangeArrowheads="1"/>
          </p:cNvSpPr>
          <p:nvPr/>
        </p:nvSpPr>
        <p:spPr bwMode="auto">
          <a:xfrm>
            <a:off x="2133600" y="5073893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80" name="TextBox 11"/>
          <p:cNvSpPr txBox="1">
            <a:spLocks noChangeArrowheads="1"/>
          </p:cNvSpPr>
          <p:nvPr/>
        </p:nvSpPr>
        <p:spPr bwMode="auto">
          <a:xfrm>
            <a:off x="3711822" y="5070536"/>
            <a:ext cx="4538294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Peek definition</a:t>
            </a:r>
            <a:endParaRPr lang="en-US" altLang="en-US" sz="1800" dirty="0"/>
          </a:p>
        </p:txBody>
      </p:sp>
      <p:sp>
        <p:nvSpPr>
          <p:cNvPr id="39" name="Rectangle 38"/>
          <p:cNvSpPr/>
          <p:nvPr/>
        </p:nvSpPr>
        <p:spPr>
          <a:xfrm>
            <a:off x="893884" y="570296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455984" y="5715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Shift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TextBox 28"/>
          <p:cNvSpPr txBox="1">
            <a:spLocks noChangeArrowheads="1"/>
          </p:cNvSpPr>
          <p:nvPr/>
        </p:nvSpPr>
        <p:spPr bwMode="auto">
          <a:xfrm>
            <a:off x="2113084" y="5683493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46" name="TextBox 11"/>
          <p:cNvSpPr txBox="1">
            <a:spLocks noChangeArrowheads="1"/>
          </p:cNvSpPr>
          <p:nvPr/>
        </p:nvSpPr>
        <p:spPr bwMode="auto">
          <a:xfrm>
            <a:off x="5410200" y="5680136"/>
            <a:ext cx="28194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Zoom</a:t>
            </a:r>
            <a:endParaRPr lang="en-US" altLang="en-US" sz="1800" dirty="0"/>
          </a:p>
        </p:txBody>
      </p:sp>
      <p:sp>
        <p:nvSpPr>
          <p:cNvPr id="47" name="TextBox 11"/>
          <p:cNvSpPr txBox="1">
            <a:spLocks noChangeArrowheads="1"/>
          </p:cNvSpPr>
          <p:nvPr/>
        </p:nvSpPr>
        <p:spPr bwMode="auto">
          <a:xfrm>
            <a:off x="3691306" y="2311157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Disable breakpoint</a:t>
            </a:r>
            <a:endParaRPr lang="en-US" altLang="en-US" sz="1800" dirty="0"/>
          </a:p>
        </p:txBody>
      </p:sp>
      <p:sp>
        <p:nvSpPr>
          <p:cNvPr id="48" name="Rectangle 47"/>
          <p:cNvSpPr/>
          <p:nvPr/>
        </p:nvSpPr>
        <p:spPr>
          <a:xfrm>
            <a:off x="3886200" y="36576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F5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28"/>
          <p:cNvSpPr txBox="1">
            <a:spLocks noChangeArrowheads="1"/>
          </p:cNvSpPr>
          <p:nvPr/>
        </p:nvSpPr>
        <p:spPr bwMode="auto">
          <a:xfrm>
            <a:off x="3543300" y="36671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924300" y="57150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28"/>
          <p:cNvSpPr txBox="1">
            <a:spLocks noChangeArrowheads="1"/>
          </p:cNvSpPr>
          <p:nvPr/>
        </p:nvSpPr>
        <p:spPr bwMode="auto">
          <a:xfrm>
            <a:off x="3581400" y="5683493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38" name="Rectangle 16"/>
          <p:cNvSpPr>
            <a:spLocks noChangeArrowheads="1"/>
          </p:cNvSpPr>
          <p:nvPr/>
        </p:nvSpPr>
        <p:spPr bwMode="auto">
          <a:xfrm>
            <a:off x="3276600" y="152400"/>
            <a:ext cx="2590800" cy="107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Hot 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37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TextBox 11"/>
          <p:cNvSpPr txBox="1">
            <a:spLocks noChangeArrowheads="1"/>
          </p:cNvSpPr>
          <p:nvPr/>
        </p:nvSpPr>
        <p:spPr bwMode="auto">
          <a:xfrm>
            <a:off x="4953000" y="1600200"/>
            <a:ext cx="32766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Block selection</a:t>
            </a:r>
            <a:endParaRPr lang="en-US" altLang="en-US" sz="1800" dirty="0"/>
          </a:p>
        </p:txBody>
      </p:sp>
      <p:sp>
        <p:nvSpPr>
          <p:cNvPr id="31" name="Rectangle 30"/>
          <p:cNvSpPr/>
          <p:nvPr/>
        </p:nvSpPr>
        <p:spPr>
          <a:xfrm>
            <a:off x="2406162" y="230754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Up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42" name="TextBox 28"/>
          <p:cNvSpPr txBox="1">
            <a:spLocks noChangeArrowheads="1"/>
          </p:cNvSpPr>
          <p:nvPr/>
        </p:nvSpPr>
        <p:spPr bwMode="auto">
          <a:xfrm>
            <a:off x="2095500" y="2219325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" y="1604169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ALT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14400" y="2302008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ALT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44" name="Picture 2" descr="Image result for visual 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284234"/>
            <a:ext cx="1744664" cy="86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11"/>
          <p:cNvSpPr txBox="1">
            <a:spLocks noChangeArrowheads="1"/>
          </p:cNvSpPr>
          <p:nvPr/>
        </p:nvSpPr>
        <p:spPr bwMode="auto">
          <a:xfrm>
            <a:off x="3691306" y="2311157"/>
            <a:ext cx="4495800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Move line Up</a:t>
            </a:r>
            <a:endParaRPr lang="en-US" altLang="en-US" sz="1800" dirty="0"/>
          </a:p>
        </p:txBody>
      </p:sp>
      <p:sp>
        <p:nvSpPr>
          <p:cNvPr id="52" name="Rectangle 51"/>
          <p:cNvSpPr/>
          <p:nvPr/>
        </p:nvSpPr>
        <p:spPr>
          <a:xfrm>
            <a:off x="2291862" y="1612219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Shift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TextBox 28"/>
          <p:cNvSpPr txBox="1">
            <a:spLocks noChangeArrowheads="1"/>
          </p:cNvSpPr>
          <p:nvPr/>
        </p:nvSpPr>
        <p:spPr bwMode="auto">
          <a:xfrm>
            <a:off x="1981200" y="15240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657600" y="1612219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Arrow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TextBox 28"/>
          <p:cNvSpPr txBox="1">
            <a:spLocks noChangeArrowheads="1"/>
          </p:cNvSpPr>
          <p:nvPr/>
        </p:nvSpPr>
        <p:spPr bwMode="auto">
          <a:xfrm>
            <a:off x="3346938" y="15240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57" name="Rectangle 16"/>
          <p:cNvSpPr>
            <a:spLocks noChangeArrowheads="1"/>
          </p:cNvSpPr>
          <p:nvPr/>
        </p:nvSpPr>
        <p:spPr bwMode="auto">
          <a:xfrm>
            <a:off x="3276600" y="152400"/>
            <a:ext cx="2590800" cy="107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Hot 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10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4" name="Picture 2" descr="Image result for visual 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284234"/>
            <a:ext cx="1744664" cy="86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1" y="1580545"/>
            <a:ext cx="4114798" cy="4563686"/>
          </a:xfrm>
          <a:prstGeom prst="rect">
            <a:avLst/>
          </a:prstGeom>
        </p:spPr>
      </p:pic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3276600" y="152400"/>
            <a:ext cx="2590800" cy="107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Hot 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8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4" name="Picture 2" descr="Image result for visual 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284234"/>
            <a:ext cx="1744664" cy="86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2537" y="1597269"/>
            <a:ext cx="6638925" cy="16097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6592" y="3788935"/>
            <a:ext cx="6248400" cy="2143125"/>
          </a:xfrm>
          <a:prstGeom prst="rect">
            <a:avLst/>
          </a:prstGeom>
        </p:spPr>
      </p:pic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3276600" y="152400"/>
            <a:ext cx="2590800" cy="107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Hot 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87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4" name="Picture 2" descr="Image result for visual 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284234"/>
            <a:ext cx="1744664" cy="86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1" y="1524001"/>
            <a:ext cx="3657598" cy="30451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3900" y="4598637"/>
            <a:ext cx="1904999" cy="5507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90700" y="5606004"/>
            <a:ext cx="5562600" cy="381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View – Other Windows – C# interactive </a:t>
            </a:r>
            <a:endParaRPr lang="en-US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276600" y="152400"/>
            <a:ext cx="2590800" cy="107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Hot 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29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38ED0A-7374-406D-AC06-C7306472965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4" name="Picture 2" descr="Image result for visual studi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284234"/>
            <a:ext cx="1744664" cy="86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52800" y="1676400"/>
            <a:ext cx="2438400" cy="381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Immediate Window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914400" y="2232628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CTRL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76500" y="2244664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ALT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28"/>
          <p:cNvSpPr txBox="1">
            <a:spLocks noChangeArrowheads="1"/>
          </p:cNvSpPr>
          <p:nvPr/>
        </p:nvSpPr>
        <p:spPr bwMode="auto">
          <a:xfrm>
            <a:off x="2133600" y="2213157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17" name="TextBox 11"/>
          <p:cNvSpPr txBox="1">
            <a:spLocks noChangeArrowheads="1"/>
          </p:cNvSpPr>
          <p:nvPr/>
        </p:nvSpPr>
        <p:spPr bwMode="auto">
          <a:xfrm>
            <a:off x="5105400" y="2209800"/>
            <a:ext cx="3144716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Open Immediate window</a:t>
            </a:r>
            <a:endParaRPr lang="en-US" altLang="en-US" sz="1800" dirty="0"/>
          </a:p>
        </p:txBody>
      </p:sp>
      <p:sp>
        <p:nvSpPr>
          <p:cNvPr id="18" name="Rectangle 17"/>
          <p:cNvSpPr/>
          <p:nvPr/>
        </p:nvSpPr>
        <p:spPr>
          <a:xfrm>
            <a:off x="893884" y="2842228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&gt;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1" name="TextBox 11"/>
          <p:cNvSpPr txBox="1">
            <a:spLocks noChangeArrowheads="1"/>
          </p:cNvSpPr>
          <p:nvPr/>
        </p:nvSpPr>
        <p:spPr bwMode="auto">
          <a:xfrm>
            <a:off x="3691306" y="2819400"/>
            <a:ext cx="4538294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Command mode   (&gt;</a:t>
            </a:r>
            <a:r>
              <a:rPr lang="en-US" altLang="en-US" sz="1800" dirty="0" err="1" smtClean="0"/>
              <a:t>cls</a:t>
            </a:r>
            <a:r>
              <a:rPr lang="en-US" altLang="en-US" sz="1800" dirty="0" smtClean="0"/>
              <a:t>)</a:t>
            </a:r>
            <a:endParaRPr lang="en-US" altLang="en-US" sz="1800" dirty="0"/>
          </a:p>
        </p:txBody>
      </p:sp>
      <p:sp>
        <p:nvSpPr>
          <p:cNvPr id="22" name="Rectangle 21"/>
          <p:cNvSpPr/>
          <p:nvPr/>
        </p:nvSpPr>
        <p:spPr>
          <a:xfrm>
            <a:off x="3924300" y="2254849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8"/>
          <p:cNvSpPr txBox="1">
            <a:spLocks noChangeArrowheads="1"/>
          </p:cNvSpPr>
          <p:nvPr/>
        </p:nvSpPr>
        <p:spPr bwMode="auto">
          <a:xfrm>
            <a:off x="3609242" y="2209800"/>
            <a:ext cx="22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+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93884" y="3505200"/>
            <a:ext cx="10668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 extrusionH="57150" contourW="76200">
            <a:bevelT w="31750"/>
            <a:bevelB w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?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5" name="TextBox 11"/>
          <p:cNvSpPr txBox="1">
            <a:spLocks noChangeArrowheads="1"/>
          </p:cNvSpPr>
          <p:nvPr/>
        </p:nvSpPr>
        <p:spPr bwMode="auto">
          <a:xfrm>
            <a:off x="3691306" y="3482372"/>
            <a:ext cx="4538294" cy="3698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?</a:t>
            </a:r>
            <a:r>
              <a:rPr lang="en-US" altLang="en-US" sz="1800" dirty="0" err="1" smtClean="0"/>
              <a:t>varname</a:t>
            </a:r>
            <a:endParaRPr lang="en-US" altLang="en-US" sz="1800" dirty="0"/>
          </a:p>
        </p:txBody>
      </p:sp>
      <p:sp>
        <p:nvSpPr>
          <p:cNvPr id="3" name="Rectangle 2"/>
          <p:cNvSpPr/>
          <p:nvPr/>
        </p:nvSpPr>
        <p:spPr>
          <a:xfrm>
            <a:off x="3352800" y="4480966"/>
            <a:ext cx="2441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psr</a:t>
            </a:r>
            <a:r>
              <a:rPr lang="en-US" dirty="0"/>
              <a:t> or Steps Recorder</a:t>
            </a:r>
          </a:p>
        </p:txBody>
      </p:sp>
      <p:pic>
        <p:nvPicPr>
          <p:cNvPr id="1027" name="Picture 3" descr="windows-steps-record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37" y="5212804"/>
            <a:ext cx="435292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3276600" y="152400"/>
            <a:ext cx="2590800" cy="1079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Hot Key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57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846</TotalTime>
  <Words>240</Words>
  <Application>Microsoft Office PowerPoint</Application>
  <PresentationFormat>On-screen Show (4:3)</PresentationFormat>
  <Paragraphs>164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User-20</cp:lastModifiedBy>
  <cp:revision>81</cp:revision>
  <dcterms:created xsi:type="dcterms:W3CDTF">2008-08-03T16:05:36Z</dcterms:created>
  <dcterms:modified xsi:type="dcterms:W3CDTF">2018-04-20T07:55:54Z</dcterms:modified>
</cp:coreProperties>
</file>