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4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BBE0E3"/>
    <a:srgbClr val="DDDDDD"/>
    <a:srgbClr val="FFFF99"/>
    <a:srgbClr val="C0C0C0"/>
    <a:srgbClr val="669999"/>
    <a:srgbClr val="6666CC"/>
    <a:srgbClr val="797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9" d="100"/>
          <a:sy n="109" d="100"/>
        </p:scale>
        <p:origin x="1602" y="84"/>
      </p:cViewPr>
      <p:guideLst>
        <p:guide orient="horz" pos="2160"/>
        <p:guide pos="44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F8EA44-8CD6-458B-A7A8-3B00773F7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25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89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90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77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85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753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5FF7F-867A-4028-A39C-5E8E6352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CF396-691A-4BB9-8DD5-220E93173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1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CAB61-8A67-4A77-A397-FDA6EE05A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8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94BF5-57A7-4F2C-8912-5095FFA2B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9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9C880-33D9-47D2-93C1-DB5FB39F3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4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BBD45-5C72-41AE-8722-CD0B7181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BA41-9D21-4D1B-A46F-883C35BC9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9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0A613-E6ED-4FD8-B953-262406B67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3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E75E5-7685-4B68-9DD3-5EBB707E4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0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A9F7-1B11-4734-81A3-3A58C34DA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8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0225-C031-430F-AF0B-E0296D848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2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EB88067-CC23-4CBE-BA90-92FF5022C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1454150"/>
            <a:ext cx="42640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Virus! My files turned into shortcuts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cocodrilabs.files.wordpress.com/2012/04/012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2" t="14894" r="20861" b="27660"/>
          <a:stretch/>
        </p:blipFill>
        <p:spPr bwMode="auto">
          <a:xfrm>
            <a:off x="3233973" y="1995487"/>
            <a:ext cx="2667000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399" y="3810000"/>
            <a:ext cx="7306147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F:\&gt;attrib </a:t>
            </a:r>
            <a:r>
              <a:rPr lang="pt-BR" dirty="0">
                <a:solidFill>
                  <a:schemeClr val="bg1"/>
                </a:solidFill>
              </a:rPr>
              <a:t>-s -h -r -a /s /d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://cleanbytes.net/wp-content/uploads/2013/12/folder_structure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9" t="26350" r="20284" b="19784"/>
          <a:stretch/>
        </p:blipFill>
        <p:spPr bwMode="auto">
          <a:xfrm>
            <a:off x="2929171" y="4307941"/>
            <a:ext cx="3276601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1454150"/>
            <a:ext cx="228282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C00000"/>
                </a:solidFill>
              </a:rPr>
              <a:t>Tricks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tips</a:t>
            </a:r>
            <a:r>
              <a:rPr lang="en-US" b="1" smtClean="0">
                <a:solidFill>
                  <a:srgbClr val="C00000"/>
                </a:solidFill>
              </a:rPr>
              <a:t/>
            </a:r>
            <a:br>
              <a:rPr lang="en-US" b="1" smtClean="0">
                <a:solidFill>
                  <a:srgbClr val="C00000"/>
                </a:solidFill>
              </a:rPr>
            </a:br>
            <a:r>
              <a:rPr lang="en-US" b="1" smtClean="0">
                <a:solidFill>
                  <a:srgbClr val="C00000"/>
                </a:solidFill>
              </a:rPr>
              <a:t>(Simple viruses)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399" y="2514600"/>
            <a:ext cx="7306147" cy="53091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@</a:t>
            </a:r>
            <a:r>
              <a:rPr lang="en-US" dirty="0">
                <a:solidFill>
                  <a:schemeClr val="bg1"/>
                </a:solidFill>
              </a:rPr>
              <a:t>echo off 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en-US" sz="1050" dirty="0" err="1">
                <a:solidFill>
                  <a:schemeClr val="bg1"/>
                </a:solidFill>
              </a:rPr>
              <a:t>reg</a:t>
            </a:r>
            <a:r>
              <a:rPr lang="en-US" sz="1050" dirty="0">
                <a:solidFill>
                  <a:schemeClr val="bg1"/>
                </a:solidFill>
              </a:rPr>
              <a:t> add HKCU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>
                <a:solidFill>
                  <a:schemeClr val="bg1"/>
                </a:solidFill>
              </a:rPr>
              <a:t>Software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>
                <a:solidFill>
                  <a:schemeClr val="bg1"/>
                </a:solidFill>
              </a:rPr>
              <a:t>Microsoft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>
                <a:solidFill>
                  <a:schemeClr val="bg1"/>
                </a:solidFill>
              </a:rPr>
              <a:t>Windows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 err="1">
                <a:solidFill>
                  <a:schemeClr val="bg1"/>
                </a:solidFill>
              </a:rPr>
              <a:t>CurrentVersion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>
                <a:solidFill>
                  <a:schemeClr val="bg1"/>
                </a:solidFill>
              </a:rPr>
              <a:t>Policies</a:t>
            </a:r>
            <a:r>
              <a:rPr lang="ru-RU" sz="1050" dirty="0">
                <a:solidFill>
                  <a:schemeClr val="bg1"/>
                </a:solidFill>
              </a:rPr>
              <a:t>\</a:t>
            </a:r>
            <a:r>
              <a:rPr lang="en-US" sz="1050" dirty="0">
                <a:solidFill>
                  <a:schemeClr val="bg1"/>
                </a:solidFill>
              </a:rPr>
              <a:t>Explorer</a:t>
            </a:r>
            <a:r>
              <a:rPr lang="ru-RU" sz="1050" dirty="0">
                <a:solidFill>
                  <a:schemeClr val="bg1"/>
                </a:solidFill>
              </a:rPr>
              <a:t> /</a:t>
            </a:r>
            <a:r>
              <a:rPr lang="en-US" sz="1050" dirty="0">
                <a:solidFill>
                  <a:schemeClr val="bg1"/>
                </a:solidFill>
              </a:rPr>
              <a:t>v </a:t>
            </a:r>
            <a:r>
              <a:rPr lang="en-US" sz="1050" dirty="0" err="1">
                <a:solidFill>
                  <a:schemeClr val="bg1"/>
                </a:solidFill>
              </a:rPr>
              <a:t>NoDesktop</a:t>
            </a:r>
            <a:r>
              <a:rPr lang="ru-RU" sz="1050" dirty="0">
                <a:solidFill>
                  <a:schemeClr val="bg1"/>
                </a:solidFill>
              </a:rPr>
              <a:t> /</a:t>
            </a:r>
            <a:r>
              <a:rPr lang="en-US" sz="1050" dirty="0">
                <a:solidFill>
                  <a:schemeClr val="bg1"/>
                </a:solidFill>
              </a:rPr>
              <a:t>t REG</a:t>
            </a:r>
            <a:r>
              <a:rPr lang="ru-RU" sz="1050" dirty="0">
                <a:solidFill>
                  <a:schemeClr val="bg1"/>
                </a:solidFill>
              </a:rPr>
              <a:t>_</a:t>
            </a:r>
            <a:r>
              <a:rPr lang="en-US" sz="1050" dirty="0">
                <a:solidFill>
                  <a:schemeClr val="bg1"/>
                </a:solidFill>
              </a:rPr>
              <a:t>DWORD</a:t>
            </a:r>
            <a:r>
              <a:rPr lang="ru-RU" sz="1050" dirty="0">
                <a:solidFill>
                  <a:schemeClr val="bg1"/>
                </a:solidFill>
              </a:rPr>
              <a:t> /</a:t>
            </a:r>
            <a:r>
              <a:rPr lang="en-US" sz="1050" dirty="0">
                <a:solidFill>
                  <a:schemeClr val="bg1"/>
                </a:solidFill>
              </a:rPr>
              <a:t>d</a:t>
            </a:r>
            <a:r>
              <a:rPr lang="ru-RU" sz="1050" dirty="0">
                <a:solidFill>
                  <a:schemeClr val="bg1"/>
                </a:solidFill>
              </a:rPr>
              <a:t> 1 /</a:t>
            </a:r>
            <a:r>
              <a:rPr lang="en-US" sz="1050" dirty="0">
                <a:solidFill>
                  <a:schemeClr val="bg1"/>
                </a:solidFill>
              </a:rPr>
              <a:t>f</a:t>
            </a:r>
            <a:r>
              <a:rPr lang="ru-RU" sz="1050" dirty="0">
                <a:solidFill>
                  <a:schemeClr val="bg1"/>
                </a:solidFill>
              </a:rPr>
              <a:t> &gt;</a:t>
            </a:r>
            <a:r>
              <a:rPr lang="en-US" sz="1050" dirty="0" err="1">
                <a:solidFill>
                  <a:schemeClr val="bg1"/>
                </a:solidFill>
              </a:rPr>
              <a:t>nul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03272" y="2006273"/>
            <a:ext cx="221727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מסיר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את שולחן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העבודה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03272" y="3330706"/>
            <a:ext cx="222708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כבה את המחשב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4207" y="3839932"/>
            <a:ext cx="7306147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@echo off </a:t>
            </a:r>
          </a:p>
          <a:p>
            <a:r>
              <a:rPr lang="en-US" dirty="0">
                <a:solidFill>
                  <a:schemeClr val="bg1"/>
                </a:solidFill>
              </a:rPr>
              <a:t>shutdown -s -t 1 -c </a:t>
            </a:r>
            <a:r>
              <a:rPr lang="en-US" dirty="0" smtClean="0">
                <a:solidFill>
                  <a:schemeClr val="bg1"/>
                </a:solidFill>
              </a:rPr>
              <a:t>“By" 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r>
              <a:rPr lang="en-US" dirty="0" err="1">
                <a:solidFill>
                  <a:schemeClr val="bg1"/>
                </a:solidFill>
              </a:rPr>
              <a:t>nul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03272" y="4739194"/>
            <a:ext cx="222708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הפעל מחדש את המחשב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3453" y="5221069"/>
            <a:ext cx="7306147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@echo off </a:t>
            </a:r>
          </a:p>
          <a:p>
            <a:r>
              <a:rPr lang="en-US" dirty="0">
                <a:solidFill>
                  <a:schemeClr val="bg1"/>
                </a:solidFill>
              </a:rPr>
              <a:t>shutdown -r -t 1 -c </a:t>
            </a:r>
            <a:r>
              <a:rPr lang="en-US" dirty="0" smtClean="0">
                <a:solidFill>
                  <a:schemeClr val="bg1"/>
                </a:solidFill>
              </a:rPr>
              <a:t>“By-By" 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r>
              <a:rPr lang="en-US" dirty="0" err="1">
                <a:solidFill>
                  <a:schemeClr val="bg1"/>
                </a:solidFill>
              </a:rPr>
              <a:t>nul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559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399" y="2286000"/>
            <a:ext cx="7306147" cy="107721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@echo off 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reg</a:t>
            </a:r>
            <a:r>
              <a:rPr lang="en-US" sz="1600" dirty="0">
                <a:solidFill>
                  <a:schemeClr val="bg1"/>
                </a:solidFill>
              </a:rPr>
              <a:t> add HKCU\Software\Microsoft\Windows\</a:t>
            </a:r>
            <a:r>
              <a:rPr lang="en-US" sz="1600" dirty="0" err="1">
                <a:solidFill>
                  <a:schemeClr val="bg1"/>
                </a:solidFill>
              </a:rPr>
              <a:t>CurrentVersion</a:t>
            </a:r>
            <a:r>
              <a:rPr lang="en-US" sz="1600" dirty="0">
                <a:solidFill>
                  <a:schemeClr val="bg1"/>
                </a:solidFill>
              </a:rPr>
              <a:t>\Policies\Explorer\</a:t>
            </a:r>
            <a:r>
              <a:rPr lang="en-US" sz="1600" dirty="0" err="1">
                <a:solidFill>
                  <a:schemeClr val="bg1"/>
                </a:solidFill>
              </a:rPr>
              <a:t>RestrictRun</a:t>
            </a:r>
            <a:r>
              <a:rPr lang="en-US" sz="1600" dirty="0">
                <a:solidFill>
                  <a:schemeClr val="bg1"/>
                </a:solidFill>
              </a:rPr>
              <a:t> /v 1 /t REG_DWORD /d %</a:t>
            </a:r>
            <a:r>
              <a:rPr lang="en-US" sz="1600" dirty="0" err="1">
                <a:solidFill>
                  <a:schemeClr val="bg1"/>
                </a:solidFill>
              </a:rPr>
              <a:t>SystemRoot</a:t>
            </a:r>
            <a:r>
              <a:rPr lang="en-US" sz="1600" dirty="0">
                <a:solidFill>
                  <a:schemeClr val="bg1"/>
                </a:solidFill>
              </a:rPr>
              <a:t>%\explorer.exe /f 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6118689" y="1828800"/>
            <a:ext cx="210185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להפעיל את התכנית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00287" y="3657600"/>
            <a:ext cx="222708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מסיר צלילי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Windows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399" y="4114800"/>
            <a:ext cx="7306147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@echo off </a:t>
            </a:r>
          </a:p>
          <a:p>
            <a:r>
              <a:rPr lang="en-US" dirty="0">
                <a:solidFill>
                  <a:schemeClr val="bg1"/>
                </a:solidFill>
              </a:rPr>
              <a:t>del "%</a:t>
            </a:r>
            <a:r>
              <a:rPr lang="en-US" dirty="0" err="1">
                <a:solidFill>
                  <a:schemeClr val="bg1"/>
                </a:solidFill>
              </a:rPr>
              <a:t>SystemRoot</a:t>
            </a:r>
            <a:r>
              <a:rPr lang="en-US" dirty="0">
                <a:solidFill>
                  <a:schemeClr val="bg1"/>
                </a:solidFill>
              </a:rPr>
              <a:t>%\Media" /q &gt;</a:t>
            </a:r>
            <a:r>
              <a:rPr lang="en-US" dirty="0" err="1">
                <a:solidFill>
                  <a:schemeClr val="bg1"/>
                </a:solidFill>
              </a:rPr>
              <a:t>nul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86400" y="5036403"/>
            <a:ext cx="273414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 נותן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להיכנס ללוח הבקרה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3453" y="5493603"/>
            <a:ext cx="7306147" cy="8309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@echo off 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reg</a:t>
            </a:r>
            <a:r>
              <a:rPr lang="en-US" sz="1600" dirty="0">
                <a:solidFill>
                  <a:schemeClr val="bg1"/>
                </a:solidFill>
              </a:rPr>
              <a:t> add HKCU\Software\Microsoft\Windows\Current Version\Policies\Explorer </a:t>
            </a:r>
          </a:p>
          <a:p>
            <a:r>
              <a:rPr lang="en-US" sz="1600" dirty="0">
                <a:solidFill>
                  <a:schemeClr val="bg1"/>
                </a:solidFill>
              </a:rPr>
              <a:t>/v </a:t>
            </a:r>
            <a:r>
              <a:rPr lang="en-US" sz="1600" dirty="0" err="1">
                <a:solidFill>
                  <a:schemeClr val="bg1"/>
                </a:solidFill>
              </a:rPr>
              <a:t>NoControlPanel</a:t>
            </a:r>
            <a:r>
              <a:rPr lang="en-US" sz="1600" dirty="0">
                <a:solidFill>
                  <a:schemeClr val="bg1"/>
                </a:solidFill>
              </a:rPr>
              <a:t> /t REG_DWORD /d 1 /f 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1454150"/>
            <a:ext cx="228282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C00000"/>
                </a:solidFill>
              </a:rPr>
              <a:t>Tricks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tips</a:t>
            </a:r>
            <a:r>
              <a:rPr lang="en-US" b="1" smtClean="0">
                <a:solidFill>
                  <a:srgbClr val="C00000"/>
                </a:solidFill>
              </a:rPr>
              <a:t/>
            </a:r>
            <a:br>
              <a:rPr lang="en-US" b="1" smtClean="0">
                <a:solidFill>
                  <a:srgbClr val="C00000"/>
                </a:solidFill>
              </a:rPr>
            </a:br>
            <a:r>
              <a:rPr lang="en-US" b="1" smtClean="0">
                <a:solidFill>
                  <a:srgbClr val="C00000"/>
                </a:solidFill>
              </a:rPr>
              <a:t>(Simple viruses)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62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399" y="2286000"/>
            <a:ext cx="7306147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reg</a:t>
            </a:r>
            <a:r>
              <a:rPr lang="en-US" sz="1600" dirty="0">
                <a:solidFill>
                  <a:schemeClr val="bg1"/>
                </a:solidFill>
              </a:rPr>
              <a:t> add </a:t>
            </a:r>
            <a:r>
              <a:rPr lang="en-US" sz="1600" dirty="0" err="1">
                <a:solidFill>
                  <a:schemeClr val="bg1"/>
                </a:solidFill>
              </a:rPr>
              <a:t>HKCUSoftwareMicrosoftWindowsCurrentVersionPoliciesSystem</a:t>
            </a:r>
            <a:r>
              <a:rPr lang="en-US" sz="1600" dirty="0">
                <a:solidFill>
                  <a:schemeClr val="bg1"/>
                </a:solidFill>
              </a:rPr>
              <a:t> /v </a:t>
            </a:r>
            <a:r>
              <a:rPr lang="en-US" sz="1600" dirty="0" err="1">
                <a:solidFill>
                  <a:schemeClr val="bg1"/>
                </a:solidFill>
              </a:rPr>
              <a:t>DisableTaskMgr</a:t>
            </a:r>
            <a:r>
              <a:rPr lang="en-US" sz="1600" dirty="0">
                <a:solidFill>
                  <a:schemeClr val="bg1"/>
                </a:solidFill>
              </a:rPr>
              <a:t> /t REG_DWORD /d 1 /f 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50612" y="1828800"/>
            <a:ext cx="25699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מונע שילוב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Ctrl-Alt-Delete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0" y="3200400"/>
            <a:ext cx="365536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מחליף את הערך של לחצני העכבר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4399" y="3657600"/>
            <a:ext cx="7306147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%SystemRoot%/system32/rundll32 user32, SwapMouseButton &gt;nul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58197" y="4267200"/>
            <a:ext cx="517254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מסיר סמן עכבר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3453" y="4648200"/>
            <a:ext cx="7306147" cy="33855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del "%</a:t>
            </a:r>
            <a:r>
              <a:rPr lang="en-US" sz="1600" dirty="0" err="1">
                <a:solidFill>
                  <a:schemeClr val="bg1"/>
                </a:solidFill>
              </a:rPr>
              <a:t>SystemRoot</a:t>
            </a:r>
            <a:r>
              <a:rPr lang="en-US" sz="1600" dirty="0" smtClean="0">
                <a:solidFill>
                  <a:schemeClr val="bg1"/>
                </a:solidFill>
              </a:rPr>
              <a:t>%</a:t>
            </a:r>
            <a:r>
              <a:rPr lang="he-IL" sz="1600" dirty="0" smtClean="0">
                <a:solidFill>
                  <a:schemeClr val="bg1"/>
                </a:solidFill>
              </a:rPr>
              <a:t>\\</a:t>
            </a:r>
            <a:r>
              <a:rPr lang="en-US" sz="1600" dirty="0" smtClean="0">
                <a:solidFill>
                  <a:schemeClr val="bg1"/>
                </a:solidFill>
              </a:rPr>
              <a:t>Cursors</a:t>
            </a:r>
            <a:r>
              <a:rPr lang="he-IL" sz="1600" dirty="0" smtClean="0">
                <a:solidFill>
                  <a:schemeClr val="bg1"/>
                </a:solidFill>
              </a:rPr>
              <a:t>\\</a:t>
            </a:r>
            <a:r>
              <a:rPr lang="en-US" sz="1600" dirty="0" smtClean="0">
                <a:solidFill>
                  <a:schemeClr val="bg1"/>
                </a:solidFill>
              </a:rPr>
              <a:t>*.*" </a:t>
            </a:r>
            <a:r>
              <a:rPr lang="en-US" sz="1600" dirty="0">
                <a:solidFill>
                  <a:schemeClr val="bg1"/>
                </a:solidFill>
              </a:rPr>
              <a:t>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1454150"/>
            <a:ext cx="228282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C00000"/>
                </a:solidFill>
              </a:rPr>
              <a:t>Tricks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tips</a:t>
            </a:r>
            <a:r>
              <a:rPr lang="en-US" b="1" smtClean="0">
                <a:solidFill>
                  <a:srgbClr val="C00000"/>
                </a:solidFill>
              </a:rPr>
              <a:t/>
            </a:r>
            <a:br>
              <a:rPr lang="en-US" b="1" smtClean="0">
                <a:solidFill>
                  <a:srgbClr val="C00000"/>
                </a:solidFill>
              </a:rPr>
            </a:br>
            <a:r>
              <a:rPr lang="en-US" b="1" smtClean="0">
                <a:solidFill>
                  <a:srgbClr val="C00000"/>
                </a:solidFill>
              </a:rPr>
              <a:t>(Simple viruses)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9144" y="5224046"/>
            <a:ext cx="517254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מסיר לוח בקרה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400" y="5605046"/>
            <a:ext cx="7306147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reg</a:t>
            </a:r>
            <a:r>
              <a:rPr lang="en-US" sz="1600" dirty="0">
                <a:solidFill>
                  <a:schemeClr val="bg1"/>
                </a:solidFill>
              </a:rPr>
              <a:t> add HKCU\Software\Microsoft\Windows\</a:t>
            </a:r>
            <a:r>
              <a:rPr lang="en-US" sz="1600" dirty="0" err="1">
                <a:solidFill>
                  <a:schemeClr val="bg1"/>
                </a:solidFill>
              </a:rPr>
              <a:t>CurrentVersion</a:t>
            </a:r>
            <a:r>
              <a:rPr lang="en-US" sz="1600" dirty="0">
                <a:solidFill>
                  <a:schemeClr val="bg1"/>
                </a:solidFill>
              </a:rPr>
              <a:t>\Policies\System /v </a:t>
            </a:r>
            <a:r>
              <a:rPr lang="en-US" sz="1600" dirty="0" err="1">
                <a:solidFill>
                  <a:schemeClr val="bg1"/>
                </a:solidFill>
              </a:rPr>
              <a:t>DisableTaskMgr</a:t>
            </a:r>
            <a:r>
              <a:rPr lang="en-US" sz="1600" dirty="0">
                <a:solidFill>
                  <a:schemeClr val="bg1"/>
                </a:solidFill>
              </a:rPr>
              <a:t> /t REG_DWORD /d 1 /f</a:t>
            </a:r>
          </a:p>
        </p:txBody>
      </p:sp>
    </p:spTree>
    <p:extLst>
      <p:ext uri="{BB962C8B-B14F-4D97-AF65-F5344CB8AC3E}">
        <p14:creationId xmlns:p14="http://schemas.microsoft.com/office/powerpoint/2010/main" val="50326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399" y="2615625"/>
            <a:ext cx="7306147" cy="33855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taskkill /f /</a:t>
            </a:r>
            <a:r>
              <a:rPr lang="en-US" sz="1600" dirty="0" err="1">
                <a:solidFill>
                  <a:schemeClr val="bg1"/>
                </a:solidFill>
              </a:rPr>
              <a:t>im</a:t>
            </a:r>
            <a:r>
              <a:rPr lang="en-US" sz="1600" dirty="0">
                <a:solidFill>
                  <a:schemeClr val="bg1"/>
                </a:solidFill>
              </a:rPr>
              <a:t> explorer.exe 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32602" y="2158425"/>
            <a:ext cx="278794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להרוג את תהליך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explorer.exe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0" y="3200400"/>
            <a:ext cx="365536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מחליף את הערך של לחצני העכבר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4399" y="3657600"/>
            <a:ext cx="7306147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%SystemRoot%/system32/rundll32 user32, SwapMouseButton &gt;nul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58197" y="4267200"/>
            <a:ext cx="517254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מסיר סמן עכבר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3453" y="4648200"/>
            <a:ext cx="7306147" cy="33855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del "%</a:t>
            </a:r>
            <a:r>
              <a:rPr lang="en-US" sz="1600" dirty="0" err="1">
                <a:solidFill>
                  <a:schemeClr val="bg1"/>
                </a:solidFill>
              </a:rPr>
              <a:t>SystemRoot</a:t>
            </a:r>
            <a:r>
              <a:rPr lang="en-US" sz="1600" dirty="0" smtClean="0">
                <a:solidFill>
                  <a:schemeClr val="bg1"/>
                </a:solidFill>
              </a:rPr>
              <a:t>%</a:t>
            </a:r>
            <a:r>
              <a:rPr lang="he-IL" sz="1600" dirty="0" smtClean="0">
                <a:solidFill>
                  <a:schemeClr val="bg1"/>
                </a:solidFill>
              </a:rPr>
              <a:t>\\</a:t>
            </a:r>
            <a:r>
              <a:rPr lang="en-US" sz="1600" dirty="0" smtClean="0">
                <a:solidFill>
                  <a:schemeClr val="bg1"/>
                </a:solidFill>
              </a:rPr>
              <a:t>Cursors</a:t>
            </a:r>
            <a:r>
              <a:rPr lang="he-IL" sz="1600" dirty="0" smtClean="0">
                <a:solidFill>
                  <a:schemeClr val="bg1"/>
                </a:solidFill>
              </a:rPr>
              <a:t>\\</a:t>
            </a:r>
            <a:r>
              <a:rPr lang="en-US" sz="1600" dirty="0" smtClean="0">
                <a:solidFill>
                  <a:schemeClr val="bg1"/>
                </a:solidFill>
              </a:rPr>
              <a:t>*.*" </a:t>
            </a:r>
            <a:r>
              <a:rPr lang="en-US" sz="1600" dirty="0">
                <a:solidFill>
                  <a:schemeClr val="bg1"/>
                </a:solidFill>
              </a:rPr>
              <a:t>&gt;</a:t>
            </a:r>
            <a:r>
              <a:rPr lang="en-US" sz="1600" dirty="0" err="1">
                <a:solidFill>
                  <a:schemeClr val="bg1"/>
                </a:solidFill>
              </a:rPr>
              <a:t>nul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1454150"/>
            <a:ext cx="228282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C00000"/>
                </a:solidFill>
              </a:rPr>
              <a:t>Tricks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tips</a:t>
            </a:r>
            <a:r>
              <a:rPr lang="en-US" b="1" smtClean="0">
                <a:solidFill>
                  <a:srgbClr val="C00000"/>
                </a:solidFill>
              </a:rPr>
              <a:t/>
            </a:r>
            <a:br>
              <a:rPr lang="en-US" b="1" smtClean="0">
                <a:solidFill>
                  <a:srgbClr val="C00000"/>
                </a:solidFill>
              </a:rPr>
            </a:br>
            <a:r>
              <a:rPr lang="en-US" b="1" smtClean="0">
                <a:solidFill>
                  <a:srgbClr val="C00000"/>
                </a:solidFill>
              </a:rPr>
              <a:t>(Simple viruses)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9144" y="5224046"/>
            <a:ext cx="517254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מסיר לוח בקרה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400" y="5605046"/>
            <a:ext cx="7306147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reg</a:t>
            </a:r>
            <a:r>
              <a:rPr lang="en-US" sz="1600" dirty="0">
                <a:solidFill>
                  <a:schemeClr val="bg1"/>
                </a:solidFill>
              </a:rPr>
              <a:t> add HKCU\Software\Microsoft\Windows\</a:t>
            </a:r>
            <a:r>
              <a:rPr lang="en-US" sz="1600" dirty="0" err="1">
                <a:solidFill>
                  <a:schemeClr val="bg1"/>
                </a:solidFill>
              </a:rPr>
              <a:t>CurrentVersion</a:t>
            </a:r>
            <a:r>
              <a:rPr lang="en-US" sz="1600" dirty="0">
                <a:solidFill>
                  <a:schemeClr val="bg1"/>
                </a:solidFill>
              </a:rPr>
              <a:t>\Policies\System /v </a:t>
            </a:r>
            <a:r>
              <a:rPr lang="en-US" sz="1600" dirty="0" err="1">
                <a:solidFill>
                  <a:schemeClr val="bg1"/>
                </a:solidFill>
              </a:rPr>
              <a:t>DisableTaskMgr</a:t>
            </a:r>
            <a:r>
              <a:rPr lang="en-US" sz="1600" dirty="0">
                <a:solidFill>
                  <a:schemeClr val="bg1"/>
                </a:solidFill>
              </a:rPr>
              <a:t> /t REG_DWORD /d 1 /f</a:t>
            </a:r>
          </a:p>
        </p:txBody>
      </p:sp>
    </p:spTree>
    <p:extLst>
      <p:ext uri="{BB962C8B-B14F-4D97-AF65-F5344CB8AC3E}">
        <p14:creationId xmlns:p14="http://schemas.microsoft.com/office/powerpoint/2010/main" val="206374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1910</TotalTime>
  <Words>303</Words>
  <Application>Microsoft Office PowerPoint</Application>
  <PresentationFormat>On-screen Show (4:3)</PresentationFormat>
  <Paragraphs>65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David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203</cp:revision>
  <dcterms:created xsi:type="dcterms:W3CDTF">2008-08-03T16:05:36Z</dcterms:created>
  <dcterms:modified xsi:type="dcterms:W3CDTF">2018-02-07T07:52:11Z</dcterms:modified>
</cp:coreProperties>
</file>