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1" r:id="rId2"/>
    <p:sldId id="292" r:id="rId3"/>
    <p:sldId id="302" r:id="rId4"/>
    <p:sldId id="303" r:id="rId5"/>
    <p:sldId id="293" r:id="rId6"/>
    <p:sldId id="295" r:id="rId7"/>
    <p:sldId id="296" r:id="rId8"/>
    <p:sldId id="297" r:id="rId9"/>
    <p:sldId id="294" r:id="rId10"/>
    <p:sldId id="299" r:id="rId11"/>
    <p:sldId id="298" r:id="rId12"/>
    <p:sldId id="301" r:id="rId13"/>
    <p:sldId id="300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33CC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 autoAdjust="0"/>
  </p:normalViewPr>
  <p:slideViewPr>
    <p:cSldViewPr showGuides="1">
      <p:cViewPr varScale="1">
        <p:scale>
          <a:sx n="110" d="100"/>
          <a:sy n="110" d="100"/>
        </p:scale>
        <p:origin x="1579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0A3569A-0EA4-41DD-8E53-74EB6847C7C4}" type="datetimeFigureOut">
              <a:rPr lang="en-US"/>
              <a:pPr>
                <a:defRPr/>
              </a:pPr>
              <a:t>3/6/2018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88996BD-86B8-49AD-AF78-3B01373D5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711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07F6ACC-E0CD-4FB9-87F8-9FD9E7EAD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137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0402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2570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8682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6489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065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516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321055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2C9CA-941E-46AC-AC8C-1C5EC69C2CE6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5621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123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519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3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936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1CA3E9-A994-47CB-B2EC-21CEEBD5BAE8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39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BBFEA-2997-47AA-B37B-CF45F79F94C2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B8008-8A99-49F1-9F91-F465D206A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7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C1D80-C09D-4C63-B3AA-1EBC9535EF77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9ED74-780E-4EF8-BE0B-A3E56995B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45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E58E1-4107-4D8D-8B69-8E64234485FB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3FAFB-C1B6-4960-96DC-BDF086494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76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2B82A-DEA5-4787-AE2F-45810F7308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69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68717-056D-45BC-BFF2-761CE28E10A3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729F2-A8FE-4ADE-A63E-66DF55068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23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E3E9C-3F06-440A-8221-5782B78AEF01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2846D-FBE5-48B2-8084-138ED9856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4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7B1DF-B385-40FC-955C-CE25C8875F3F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CEFBD-4161-4761-9B24-816FDDC81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3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120BB-A33B-43FB-AD23-F456043332AE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09C1F-2327-419B-B0EA-60C6A591D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D8829-8137-4F26-83FE-900248BB874E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05E1B-F647-4366-8027-11047FACC7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7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1CDE7-1D65-4B36-97D4-0A86FCCE1E98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2F450-F378-4AF6-9BE7-08AD6780CC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0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38EB35-29CA-4C26-8329-DB5EDB5C1F63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FAD01-30B6-4504-82A4-9E271D798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080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6B726-40FF-4083-838C-4B206B029AAF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96BE4-B1A2-48CA-B55C-D9DCD195D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7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9F797E6-952E-4CCB-BA79-F1B01AAE2048}" type="datetime10">
              <a:rPr lang="en-US"/>
              <a:pPr>
                <a:defRPr/>
              </a:pPr>
              <a:t>15:39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A6CB07F-A454-41B8-B445-55AB445D9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53" r:id="rId2"/>
    <p:sldLayoutId id="2147484054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0" r:id="rId9"/>
    <p:sldLayoutId id="2147484061" r:id="rId10"/>
    <p:sldLayoutId id="2147484062" r:id="rId11"/>
    <p:sldLayoutId id="2147484063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lesignatures.net/index.php?page=searc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tmp"/><Relationship Id="rId4" Type="http://schemas.openxmlformats.org/officeDocument/2006/relationships/image" Target="../media/image1.tm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tmp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tmp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ark0.net/onlinetrid.asp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tmp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arykessler.net/library/file_sigs.html" TargetMode="External"/><Relationship Id="rId4" Type="http://schemas.openxmlformats.org/officeDocument/2006/relationships/hyperlink" Target="https://en.wikipedia.org/wiki/List_of_file_signature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4" name="Picture 3" descr="Screen Clipping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969" y="2362200"/>
            <a:ext cx="6354062" cy="272453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4400" y="1524000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This is a list of file signatures, data used to identify or verify the content of a file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71" y="5068623"/>
            <a:ext cx="7487695" cy="1419423"/>
          </a:xfrm>
          <a:prstGeom prst="rect">
            <a:avLst/>
          </a:prstGeom>
        </p:spPr>
      </p:pic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File without extension</a:t>
            </a:r>
            <a:endParaRPr lang="en-US" b="1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708" y="2016125"/>
            <a:ext cx="771633" cy="7144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462" y="2959200"/>
            <a:ext cx="7077075" cy="2409825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2895600" y="4923987"/>
            <a:ext cx="762000" cy="431799"/>
          </a:xfrm>
          <a:prstGeom prst="wedgeRoundRectCallout">
            <a:avLst>
              <a:gd name="adj1" fmla="val 42137"/>
              <a:gd name="adj2" fmla="val -2331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.wav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  <p:extLst>
      <p:ext uri="{BB962C8B-B14F-4D97-AF65-F5344CB8AC3E}">
        <p14:creationId xmlns:p14="http://schemas.microsoft.com/office/powerpoint/2010/main" val="312697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File without extension</a:t>
            </a:r>
            <a:endParaRPr lang="en-US" b="1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761" y="2198132"/>
            <a:ext cx="733527" cy="8002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825" y="3226944"/>
            <a:ext cx="7372350" cy="2943225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1219200" y="5257800"/>
            <a:ext cx="762000" cy="431799"/>
          </a:xfrm>
          <a:prstGeom prst="wedgeRoundRectCallout">
            <a:avLst>
              <a:gd name="adj1" fmla="val 42137"/>
              <a:gd name="adj2" fmla="val -2331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.pdf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  <p:extLst>
      <p:ext uri="{BB962C8B-B14F-4D97-AF65-F5344CB8AC3E}">
        <p14:creationId xmlns:p14="http://schemas.microsoft.com/office/powerpoint/2010/main" val="247353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Microsoft Office File</a:t>
            </a:r>
            <a:endParaRPr lang="en-US" b="1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2110" y="1969166"/>
            <a:ext cx="3459780" cy="45038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4511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Microsoft Office File</a:t>
            </a:r>
            <a:endParaRPr lang="en-US" b="1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9468" y="2048780"/>
            <a:ext cx="1425063" cy="82303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3137" y="2790825"/>
            <a:ext cx="4657725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6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Online </a:t>
            </a:r>
            <a:r>
              <a:rPr lang="en-US" b="1" dirty="0" err="1"/>
              <a:t>TrID</a:t>
            </a:r>
            <a:r>
              <a:rPr lang="en-US" b="1" dirty="0"/>
              <a:t> File Identifier</a:t>
            </a:r>
          </a:p>
        </p:txBody>
      </p:sp>
      <p:pic>
        <p:nvPicPr>
          <p:cNvPr id="1026" name="Picture 2" descr="http://mark0.net/trid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2121932"/>
            <a:ext cx="445770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4405"/>
          <a:stretch/>
        </p:blipFill>
        <p:spPr>
          <a:xfrm>
            <a:off x="923627" y="3015867"/>
            <a:ext cx="7305973" cy="15051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  <p:extLst>
      <p:ext uri="{BB962C8B-B14F-4D97-AF65-F5344CB8AC3E}">
        <p14:creationId xmlns:p14="http://schemas.microsoft.com/office/powerpoint/2010/main" val="359459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4937" y="3638550"/>
            <a:ext cx="6334125" cy="26098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auto">
          <a:xfrm>
            <a:off x="1981200" y="5023164"/>
            <a:ext cx="533400" cy="2286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324600" y="5023164"/>
            <a:ext cx="457200" cy="2286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400" y="2325469"/>
            <a:ext cx="73152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+mn-lt"/>
              </a:rPr>
              <a:t>Magic 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numbers are the first bits of a file which uniquely identify the type of </a:t>
            </a:r>
            <a:r>
              <a:rPr lang="en-US" dirty="0" smtClean="0">
                <a:solidFill>
                  <a:srgbClr val="000000"/>
                </a:solidFill>
                <a:latin typeface="+mn-lt"/>
              </a:rPr>
              <a:t>file.</a:t>
            </a:r>
            <a:endParaRPr lang="en-US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01220" y="1570374"/>
            <a:ext cx="1941557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+mn-lt"/>
              </a:rPr>
              <a:t>Magic signature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3962398" y="3053834"/>
            <a:ext cx="1219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+mn-lt"/>
              </a:rPr>
              <a:t>*.exe</a:t>
            </a:r>
            <a:endParaRPr lang="en-US" dirty="0">
              <a:latin typeface="+mn-lt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81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3AA8E-4694-4E70-835C-3F545A2BE42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  <p:sp>
        <p:nvSpPr>
          <p:cNvPr id="13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4937" y="2124075"/>
            <a:ext cx="6334125" cy="26098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962400" y="1587314"/>
            <a:ext cx="1219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+mn-lt"/>
              </a:rPr>
              <a:t>*.jpg</a:t>
            </a:r>
            <a:endParaRPr lang="en-US" dirty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162270" y="3520289"/>
            <a:ext cx="1038130" cy="2286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28097" y="4953000"/>
            <a:ext cx="2287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Linux Libertine"/>
                <a:hlinkClick r:id="rId4"/>
              </a:rPr>
              <a:t>List of file signatures</a:t>
            </a:r>
            <a:endParaRPr lang="en-US" dirty="0">
              <a:solidFill>
                <a:srgbClr val="000000"/>
              </a:solidFill>
              <a:latin typeface="Linux Libertine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30520" y="5802868"/>
            <a:ext cx="3082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Linux Libertine"/>
                <a:hlinkClick r:id="rId5"/>
              </a:rPr>
              <a:t>FILE SIGNATURES TABLE</a:t>
            </a:r>
            <a:endParaRPr lang="en-US" dirty="0">
              <a:solidFill>
                <a:srgbClr val="000000"/>
              </a:solidFill>
              <a:latin typeface="Linux Libertine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496344" y="228600"/>
            <a:ext cx="41513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File System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10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File </a:t>
            </a:r>
            <a:r>
              <a:rPr lang="en-US" b="1" dirty="0"/>
              <a:t>extension association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4925" y="2377559"/>
            <a:ext cx="6534150" cy="2800350"/>
          </a:xfrm>
          <a:prstGeom prst="rect">
            <a:avLst/>
          </a:prstGeom>
        </p:spPr>
      </p:pic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  <p:extLst>
      <p:ext uri="{BB962C8B-B14F-4D97-AF65-F5344CB8AC3E}">
        <p14:creationId xmlns:p14="http://schemas.microsoft.com/office/powerpoint/2010/main" val="11018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File without extension</a:t>
            </a:r>
            <a:endParaRPr lang="en-US" b="1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603" y="2008764"/>
            <a:ext cx="847843" cy="7525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7800" y="3429000"/>
            <a:ext cx="6248400" cy="2590800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4648200" y="4995863"/>
            <a:ext cx="762000" cy="431799"/>
          </a:xfrm>
          <a:prstGeom prst="wedgeRoundRectCallout">
            <a:avLst>
              <a:gd name="adj1" fmla="val -317863"/>
              <a:gd name="adj2" fmla="val -15555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.mp3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  <p:extLst>
      <p:ext uri="{BB962C8B-B14F-4D97-AF65-F5344CB8AC3E}">
        <p14:creationId xmlns:p14="http://schemas.microsoft.com/office/powerpoint/2010/main" val="19136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File without extension</a:t>
            </a:r>
            <a:endParaRPr lang="en-US" b="1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183" y="2023925"/>
            <a:ext cx="771633" cy="9812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461" y="3198812"/>
            <a:ext cx="7077075" cy="2409825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3312059" y="5168539"/>
            <a:ext cx="762000" cy="431799"/>
          </a:xfrm>
          <a:prstGeom prst="wedgeRoundRectCallout">
            <a:avLst>
              <a:gd name="adj1" fmla="val 42137"/>
              <a:gd name="adj2" fmla="val -2331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.mp4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6670895" y="5198269"/>
            <a:ext cx="762000" cy="431799"/>
          </a:xfrm>
          <a:prstGeom prst="wedgeRoundRectCallout">
            <a:avLst>
              <a:gd name="adj1" fmla="val 42137"/>
              <a:gd name="adj2" fmla="val -2331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.mp4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  <p:extLst>
      <p:ext uri="{BB962C8B-B14F-4D97-AF65-F5344CB8AC3E}">
        <p14:creationId xmlns:p14="http://schemas.microsoft.com/office/powerpoint/2010/main" val="385659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File without extension</a:t>
            </a:r>
            <a:endParaRPr lang="en-US" b="1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94" y="2016125"/>
            <a:ext cx="800212" cy="6858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2987" y="2984507"/>
            <a:ext cx="7077075" cy="2409825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1219200" y="4991202"/>
            <a:ext cx="762000" cy="431799"/>
          </a:xfrm>
          <a:prstGeom prst="wedgeRoundRectCallout">
            <a:avLst>
              <a:gd name="adj1" fmla="val 42137"/>
              <a:gd name="adj2" fmla="val -2331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.exe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  <p:extLst>
      <p:ext uri="{BB962C8B-B14F-4D97-AF65-F5344CB8AC3E}">
        <p14:creationId xmlns:p14="http://schemas.microsoft.com/office/powerpoint/2010/main" val="298744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sz="1400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933DE2-12EF-43A5-9039-F74ED68695F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5129" name="Rectangle 16"/>
          <p:cNvSpPr>
            <a:spLocks noChangeArrowheads="1"/>
          </p:cNvSpPr>
          <p:nvPr/>
        </p:nvSpPr>
        <p:spPr bwMode="auto">
          <a:xfrm>
            <a:off x="2981325" y="263525"/>
            <a:ext cx="320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Files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1524000"/>
            <a:ext cx="33528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File without extension</a:t>
            </a:r>
            <a:endParaRPr lang="en-US" b="1" dirty="0"/>
          </a:p>
        </p:txBody>
      </p:sp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419" y="2038187"/>
            <a:ext cx="762106" cy="6954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2987" y="3114675"/>
            <a:ext cx="7077075" cy="2409825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1219200" y="5114132"/>
            <a:ext cx="762000" cy="431799"/>
          </a:xfrm>
          <a:prstGeom prst="wedgeRoundRectCallout">
            <a:avLst>
              <a:gd name="adj1" fmla="val 42137"/>
              <a:gd name="adj2" fmla="val -2331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.zip</a:t>
            </a:r>
          </a:p>
        </p:txBody>
      </p:sp>
      <p:sp>
        <p:nvSpPr>
          <p:cNvPr id="14" name="WordArt 13"/>
          <p:cNvSpPr>
            <a:spLocks noChangeArrowheads="1" noChangeShapeType="1" noTextEdit="1"/>
          </p:cNvSpPr>
          <p:nvPr/>
        </p:nvSpPr>
        <p:spPr bwMode="auto">
          <a:xfrm>
            <a:off x="152400" y="228600"/>
            <a:ext cx="9144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OS</a:t>
            </a:r>
          </a:p>
        </p:txBody>
      </p:sp>
    </p:spTree>
    <p:extLst>
      <p:ext uri="{BB962C8B-B14F-4D97-AF65-F5344CB8AC3E}">
        <p14:creationId xmlns:p14="http://schemas.microsoft.com/office/powerpoint/2010/main" val="285396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3663</TotalTime>
  <Words>172</Words>
  <Application>Microsoft Office PowerPoint</Application>
  <PresentationFormat>On-screen Show (4:3)</PresentationFormat>
  <Paragraphs>87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Impact</vt:lpstr>
      <vt:lpstr>Linux Libertine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353</cp:revision>
  <dcterms:created xsi:type="dcterms:W3CDTF">2008-08-03T16:05:36Z</dcterms:created>
  <dcterms:modified xsi:type="dcterms:W3CDTF">2018-03-06T13:41:02Z</dcterms:modified>
</cp:coreProperties>
</file>