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3" r:id="rId3"/>
    <p:sldId id="264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CC33"/>
    <a:srgbClr val="EAEAEA"/>
    <a:srgbClr val="DDDDDD"/>
    <a:srgbClr val="FFFFCC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251A21-FC3A-4C81-A97F-8C5AAD6B4F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935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286240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998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938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21529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B679A-CB6D-4E01-ABB4-84058864A5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30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DEA6F-40C9-4FF9-97DC-2969C854AC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9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6DA05-415A-40AD-835C-9D8D735C7C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80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5C98E-4C29-489C-B109-25531F8900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1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91724-0378-41AD-9F55-AA8B9B042F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446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61E9D-43A6-46B3-8561-D419241447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95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55FBE-F756-41F1-9354-6815C13CD6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80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9116D-5D8E-4C26-B2F9-E289ADA3A3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92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29E94-BC67-4121-9E4D-5975BF1902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27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C873A-0889-4D02-8228-22B0C59440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73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8A526-E561-4286-AC9F-CE003E6C4B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100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B245FE9-CB61-4ED1-8688-60542A32FC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132328"/>
            <a:ext cx="731520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במדעי המחשב סיכום </a:t>
            </a:r>
            <a:r>
              <a:rPr lang="he-IL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ביקורת</a:t>
            </a:r>
            <a:r>
              <a:rPr lang="en-US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באנגלית</a:t>
            </a:r>
            <a:r>
              <a:rPr lang="he-IL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en-US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(Checksum</a:t>
            </a:r>
            <a:r>
              <a:rPr lang="en-US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) </a:t>
            </a:r>
            <a:r>
              <a:rPr lang="he-IL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הוא </a:t>
            </a:r>
            <a:r>
              <a:rPr lang="he-IL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קוד לזיהוי שגיאות, המאפשר זיהוי של שגיאות ובמקרים מסוימים אף את תיקונן באמצעות יתירות </a:t>
            </a:r>
            <a:r>
              <a:rPr lang="he-IL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כלומר </a:t>
            </a:r>
            <a:r>
              <a:rPr lang="he-IL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באמצעות מידע עודף, באנגלית: </a:t>
            </a:r>
            <a:r>
              <a:rPr lang="en-US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Redundancy</a:t>
            </a:r>
            <a:r>
              <a:rPr lang="he-IL" dirty="0" smtClean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96173" y="1570374"/>
            <a:ext cx="135165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+mn-lt"/>
              </a:rPr>
              <a:t>Checksum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3274209" y="3244334"/>
            <a:ext cx="259558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Checksum algorithms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552575"/>
            <a:ext cx="4219575" cy="4924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2729962"/>
            <a:ext cx="3924300" cy="20002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90600" y="5029200"/>
            <a:ext cx="35814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14600" y="1423749"/>
            <a:ext cx="41148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Create Checksum File(s)</a:t>
            </a:r>
            <a:endParaRPr lang="en-US" b="1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27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pic>
        <p:nvPicPr>
          <p:cNvPr id="1028" name="Picture 4" descr="http://1.bp.blogspot.com/--JNPl0KQVKo/TpMGpXtHfaI/AAAAAAAAAyI/juPhRLNHbws/s1600/Total-Commander-8.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3977"/>
            <a:ext cx="916086" cy="916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677" y="1600200"/>
            <a:ext cx="5758646" cy="4267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5562" y="2209800"/>
            <a:ext cx="3952875" cy="15525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9875" y="4333875"/>
            <a:ext cx="3524250" cy="195262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514600" y="1423749"/>
            <a:ext cx="41148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Create Checksum File(s)</a:t>
            </a:r>
            <a:endParaRPr lang="en-US" b="1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1828800" y="228600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Total Commander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53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167640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</p:spTree>
    <p:extLst>
      <p:ext uri="{BB962C8B-B14F-4D97-AF65-F5344CB8AC3E}">
        <p14:creationId xmlns:p14="http://schemas.microsoft.com/office/powerpoint/2010/main" val="33458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1200</TotalTime>
  <Words>71</Words>
  <Application>Microsoft Office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David</vt:lpstr>
      <vt:lpstr>Impact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User-20</cp:lastModifiedBy>
  <cp:revision>99</cp:revision>
  <dcterms:created xsi:type="dcterms:W3CDTF">2008-08-03T16:05:36Z</dcterms:created>
  <dcterms:modified xsi:type="dcterms:W3CDTF">2018-02-12T11:23:58Z</dcterms:modified>
</cp:coreProperties>
</file>