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66FF"/>
    <a:srgbClr val="33CC33"/>
    <a:srgbClr val="EAEAEA"/>
    <a:srgbClr val="DDDDDD"/>
    <a:srgbClr val="FFFF99"/>
    <a:srgbClr val="C0C0C0"/>
    <a:srgbClr val="6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5" autoAdjust="0"/>
  </p:normalViewPr>
  <p:slideViewPr>
    <p:cSldViewPr>
      <p:cViewPr varScale="1">
        <p:scale>
          <a:sx n="112" d="100"/>
          <a:sy n="112" d="100"/>
        </p:scale>
        <p:origin x="1575" y="5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5251A21-FC3A-4C81-A97F-8C5AAD6B4F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935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286240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500582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610188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434699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705540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059186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B679A-CB6D-4E01-ABB4-84058864A5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30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DEA6F-40C9-4FF9-97DC-2969C854AC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98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6DA05-415A-40AD-835C-9D8D735C7C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80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5C98E-4C29-489C-B109-25531F8900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18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91724-0378-41AD-9F55-AA8B9B042F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446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61E9D-43A6-46B3-8561-D419241447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95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55FBE-F756-41F1-9354-6815C13CD6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80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9116D-5D8E-4C26-B2F9-E289ADA3A3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92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29E94-BC67-4121-9E4D-5975BF1902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27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C873A-0889-4D02-8228-22B0C59440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73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8A526-E561-4286-AC9F-CE003E6C4B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1001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B245FE9-CB61-4ED1-8688-60542A32FC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2667001" y="227537"/>
            <a:ext cx="380999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</a:rPr>
              <a:t>New File </a:t>
            </a:r>
            <a:r>
              <a:rPr lang="en-US" altLang="en-US" sz="3600" b="1" dirty="0">
                <a:solidFill>
                  <a:schemeClr val="bg1"/>
                </a:solidFill>
              </a:rPr>
              <a:t>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925" y="1765824"/>
            <a:ext cx="7296150" cy="462147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28468" y="1535668"/>
            <a:ext cx="309995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A</a:t>
            </a:r>
            <a:r>
              <a:rPr lang="en-US" b="1" dirty="0" smtClean="0"/>
              <a:t> </a:t>
            </a:r>
            <a:r>
              <a:rPr lang="en-US" b="1" dirty="0"/>
              <a:t>list of recently used files</a:t>
            </a:r>
          </a:p>
        </p:txBody>
      </p:sp>
      <p:pic>
        <p:nvPicPr>
          <p:cNvPr id="1026" name="Picture 2" descr="http://www.beliefnet.com/columnists/bemore/files/2013/11/bigstock-Hacker-Typing-On-A-Laptop-4454856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150" y="3352800"/>
            <a:ext cx="3168650" cy="196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2667001" y="227537"/>
            <a:ext cx="380999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</a:rPr>
              <a:t>New File </a:t>
            </a:r>
            <a:r>
              <a:rPr lang="en-US" altLang="en-US" sz="3600" b="1" dirty="0">
                <a:solidFill>
                  <a:schemeClr val="bg1"/>
                </a:solidFill>
              </a:rPr>
              <a:t>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1641911"/>
            <a:ext cx="7315200" cy="203132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MyFolder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Name;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MyFolder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Parent;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List&lt;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MyFolder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ChildFolders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List&lt;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 Files;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00223" y="3810000"/>
            <a:ext cx="7315200" cy="92333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2B91AF"/>
                </a:solidFill>
                <a:latin typeface="Consolas" panose="020B0609020204030204" pitchFamily="49" charset="0"/>
              </a:rPr>
              <a:t>Disk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929994" y="4921904"/>
            <a:ext cx="7315200" cy="92333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2B91AF"/>
                </a:solidFill>
                <a:latin typeface="Consolas" panose="020B0609020204030204" pitchFamily="49" charset="0"/>
              </a:rPr>
              <a:t>File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04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2667001" y="227537"/>
            <a:ext cx="380999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</a:rPr>
              <a:t>New File </a:t>
            </a:r>
            <a:r>
              <a:rPr lang="en-US" altLang="en-US" sz="3600" b="1" dirty="0">
                <a:solidFill>
                  <a:schemeClr val="bg1"/>
                </a:solidFill>
              </a:rPr>
              <a:t>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7062" y="2111980"/>
            <a:ext cx="6869876" cy="37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05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2667001" y="227537"/>
            <a:ext cx="380999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</a:rPr>
              <a:t>New File </a:t>
            </a:r>
            <a:r>
              <a:rPr lang="en-US" altLang="en-US" sz="3600" b="1" dirty="0">
                <a:solidFill>
                  <a:schemeClr val="bg1"/>
                </a:solidFill>
              </a:rPr>
              <a:t>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1600200"/>
            <a:ext cx="716280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CreateDisk</a:t>
            </a:r>
            <a:r>
              <a:rPr lang="en-US" dirty="0" smtClean="0"/>
              <a:t>, </a:t>
            </a:r>
            <a:r>
              <a:rPr lang="en-US" dirty="0" err="1" smtClean="0"/>
              <a:t>DeleteDisk</a:t>
            </a:r>
            <a:r>
              <a:rPr lang="en-US" dirty="0" smtClean="0"/>
              <a:t>, </a:t>
            </a:r>
            <a:r>
              <a:rPr lang="en-US" dirty="0" err="1" smtClean="0"/>
              <a:t>RenameDisk</a:t>
            </a:r>
            <a:r>
              <a:rPr lang="en-US" dirty="0" smtClean="0"/>
              <a:t>, ?</a:t>
            </a:r>
          </a:p>
          <a:p>
            <a:r>
              <a:rPr lang="en-US" dirty="0" err="1" smtClean="0"/>
              <a:t>CreateFolder</a:t>
            </a:r>
            <a:r>
              <a:rPr lang="en-US" dirty="0" smtClean="0"/>
              <a:t>, </a:t>
            </a:r>
            <a:r>
              <a:rPr lang="en-US" dirty="0" err="1" smtClean="0"/>
              <a:t>DeleteFolder</a:t>
            </a:r>
            <a:r>
              <a:rPr lang="en-US" dirty="0" smtClean="0"/>
              <a:t>, </a:t>
            </a:r>
            <a:r>
              <a:rPr lang="en-US" dirty="0" err="1" smtClean="0"/>
              <a:t>RenameFolder</a:t>
            </a:r>
            <a:r>
              <a:rPr lang="en-US" dirty="0" smtClean="0"/>
              <a:t>, </a:t>
            </a:r>
            <a:r>
              <a:rPr lang="en-US" dirty="0" err="1" smtClean="0"/>
              <a:t>MoveFolder</a:t>
            </a:r>
            <a:r>
              <a:rPr lang="en-US" dirty="0" smtClean="0"/>
              <a:t>, ?</a:t>
            </a:r>
          </a:p>
          <a:p>
            <a:r>
              <a:rPr lang="en-US" dirty="0" err="1" smtClean="0"/>
              <a:t>CreateFile</a:t>
            </a:r>
            <a:r>
              <a:rPr lang="en-US" dirty="0" smtClean="0"/>
              <a:t>, </a:t>
            </a:r>
            <a:r>
              <a:rPr lang="en-US" dirty="0" err="1" smtClean="0"/>
              <a:t>DeleteFile</a:t>
            </a:r>
            <a:r>
              <a:rPr lang="en-US" dirty="0" smtClean="0"/>
              <a:t>, </a:t>
            </a:r>
            <a:r>
              <a:rPr lang="en-US" dirty="0" err="1" smtClean="0"/>
              <a:t>RenameFile</a:t>
            </a:r>
            <a:r>
              <a:rPr lang="en-US" dirty="0" smtClean="0"/>
              <a:t>, </a:t>
            </a:r>
            <a:r>
              <a:rPr lang="en-US" dirty="0" err="1" smtClean="0"/>
              <a:t>MoveFile</a:t>
            </a:r>
            <a:r>
              <a:rPr lang="en-US" dirty="0" smtClean="0"/>
              <a:t>, ?</a:t>
            </a:r>
          </a:p>
          <a:p>
            <a:r>
              <a:rPr lang="en-US" dirty="0" err="1" smtClean="0"/>
              <a:t>GetAllFiles</a:t>
            </a:r>
            <a:r>
              <a:rPr lang="en-US" dirty="0" smtClean="0"/>
              <a:t>, </a:t>
            </a:r>
            <a:r>
              <a:rPr lang="en-US" dirty="0" err="1" smtClean="0"/>
              <a:t>IsFileExist</a:t>
            </a:r>
            <a:r>
              <a:rPr lang="en-US" dirty="0" smtClean="0"/>
              <a:t>, ?</a:t>
            </a:r>
          </a:p>
          <a:p>
            <a:r>
              <a:rPr lang="en-US" dirty="0" err="1" smtClean="0"/>
              <a:t>SaveFileDialog</a:t>
            </a:r>
            <a:r>
              <a:rPr lang="en-US" dirty="0" smtClean="0"/>
              <a:t>, </a:t>
            </a:r>
            <a:r>
              <a:rPr lang="en-US" dirty="0" err="1" smtClean="0"/>
              <a:t>LoadFileDialog</a:t>
            </a:r>
            <a:r>
              <a:rPr lang="en-US" dirty="0" smtClean="0"/>
              <a:t>, ?</a:t>
            </a:r>
          </a:p>
          <a:p>
            <a:r>
              <a:rPr lang="en-US" dirty="0" err="1" smtClean="0"/>
              <a:t>BackUpAll</a:t>
            </a:r>
            <a:r>
              <a:rPr lang="en-US" dirty="0" smtClean="0"/>
              <a:t>, ?</a:t>
            </a:r>
            <a:endParaRPr lang="en-US" dirty="0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914400" y="3962400"/>
            <a:ext cx="731520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b="1" dirty="0"/>
              <a:t>Serialization</a:t>
            </a:r>
            <a:r>
              <a:rPr lang="en-US" altLang="en-US" dirty="0"/>
              <a:t> is the process of converting the state of an object into a form that can be persisted or transported. The complement of serialization is deserialization, which converts a stream into an object. Together, these processes allow data to be easily stored and transferred.</a:t>
            </a:r>
          </a:p>
        </p:txBody>
      </p:sp>
    </p:spTree>
    <p:extLst>
      <p:ext uri="{BB962C8B-B14F-4D97-AF65-F5344CB8AC3E}">
        <p14:creationId xmlns:p14="http://schemas.microsoft.com/office/powerpoint/2010/main" val="239042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2667001" y="227537"/>
            <a:ext cx="380999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</a:rPr>
              <a:t>New File </a:t>
            </a:r>
            <a:r>
              <a:rPr lang="en-US" altLang="en-US" sz="3600" b="1" dirty="0">
                <a:solidFill>
                  <a:schemeClr val="bg1"/>
                </a:solidFill>
              </a:rPr>
              <a:t>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7362" y="2133600"/>
            <a:ext cx="5629276" cy="3972256"/>
          </a:xfrm>
          <a:prstGeom prst="rect">
            <a:avLst/>
          </a:prstGeom>
        </p:spPr>
      </p:pic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352801" y="1676400"/>
            <a:ext cx="2438398" cy="34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 smtClean="0"/>
              <a:t>New File </a:t>
            </a:r>
            <a:r>
              <a:rPr lang="en-US" altLang="en-US" sz="1800" b="1" dirty="0"/>
              <a:t>System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86997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2667001" y="227537"/>
            <a:ext cx="380999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</a:rPr>
              <a:t>New File </a:t>
            </a:r>
            <a:r>
              <a:rPr lang="en-US" altLang="en-US" sz="3600" b="1" dirty="0">
                <a:solidFill>
                  <a:schemeClr val="bg1"/>
                </a:solidFill>
              </a:rPr>
              <a:t>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</p:spTree>
    <p:extLst>
      <p:ext uri="{BB962C8B-B14F-4D97-AF65-F5344CB8AC3E}">
        <p14:creationId xmlns:p14="http://schemas.microsoft.com/office/powerpoint/2010/main" val="358646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1036</TotalTime>
  <Words>178</Words>
  <Application>Microsoft Office PowerPoint</Application>
  <PresentationFormat>On-screen Show (4:3)</PresentationFormat>
  <Paragraphs>52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Consolas</vt:lpstr>
      <vt:lpstr>Impact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87</cp:revision>
  <dcterms:created xsi:type="dcterms:W3CDTF">2008-08-03T16:05:36Z</dcterms:created>
  <dcterms:modified xsi:type="dcterms:W3CDTF">2016-07-19T05:14:45Z</dcterms:modified>
</cp:coreProperties>
</file>