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6" r:id="rId4"/>
    <p:sldId id="263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07" autoAdjust="0"/>
  </p:normalViewPr>
  <p:slideViewPr>
    <p:cSldViewPr>
      <p:cViewPr varScale="1">
        <p:scale>
          <a:sx n="110" d="100"/>
          <a:sy n="110" d="100"/>
        </p:scale>
        <p:origin x="1574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94DE0A2-7DB9-4638-84EE-FE89983B4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39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732691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171964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774832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567549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658631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02538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E2EAF4-8C15-4686-BB03-9861EE3304BB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024174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590A3-CDFE-4A28-B6F9-5EC98CFF2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6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B77F4-E04E-4354-8736-7A7E76B79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3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0971D-E9E8-4BA7-9FC1-CA00C19E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3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7B941-02AF-450A-A512-58D85E6EF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0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40A87-FCE9-4E6C-A430-60E988E22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9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4CA51-12BA-46AE-A885-A0217F37CC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2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0D043-1FBF-4519-B5DE-53EC012D9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BB2EC-4AEF-4225-BFEB-E28ADFE40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6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080CB-1674-4088-857B-81AB92F1E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1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94AB2-6477-4315-A7A0-FBDF38F80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A39C8-E3BA-40E9-95F8-635C0F3A6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79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42FD585-F00A-4BA3-84E0-DB85835B0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914400" y="1646872"/>
            <a:ext cx="7315200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en-US" b="1" dirty="0"/>
              <a:t>Serialization</a:t>
            </a:r>
            <a:r>
              <a:rPr lang="en-US" altLang="en-US" dirty="0"/>
              <a:t> is the process of converting the state of an object into a form that can be persisted or transported. The complement of serialization is deserialization, which converts a stream into an object. Together, these processes allow data to be easily stored and transferred.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4218208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pickle module implements binary protocols for serializing and de-serializing a Python object structure.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5200" y="3696476"/>
            <a:ext cx="21336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Module pickle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122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4400" y="1981200"/>
            <a:ext cx="7315200" cy="440120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 = {} 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'username'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'Anatoly'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'password'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'12345abcd'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'nickname'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None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'passport'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] = 987654321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'sex'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'm'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'date_of_birth'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.strptime(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'Fri Aug 23 22:20:42 1955'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>
                <a:solidFill>
                  <a:srgbClr val="6F008A"/>
                </a:solidFill>
                <a:latin typeface="Consolas" panose="020B0609020204030204" pitchFamily="49" charset="0"/>
              </a:rPr>
              <a:t>pickle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8000"/>
                </a:solidFill>
                <a:latin typeface="Consolas" panose="020B0609020204030204" pitchFamily="49" charset="0"/>
              </a:rPr>
              <a:t># Save a dictionary into a pickle file.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with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open(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'entry.pickle'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'wb'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f: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>
                <a:solidFill>
                  <a:srgbClr val="6F008A"/>
                </a:solidFill>
                <a:latin typeface="Consolas" panose="020B0609020204030204" pitchFamily="49" charset="0"/>
              </a:rPr>
              <a:t>pickle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.dump(entry, f)</a:t>
            </a:r>
          </a:p>
          <a:p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8000"/>
                </a:solidFill>
                <a:latin typeface="Consolas" panose="020B0609020204030204" pitchFamily="49" charset="0"/>
              </a:rPr>
              <a:t># Load the dictionary back from the pickle file.</a:t>
            </a:r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new_entry = </a:t>
            </a:r>
            <a:r>
              <a:rPr lang="en-US" sz="1400">
                <a:solidFill>
                  <a:srgbClr val="6F008A"/>
                </a:solidFill>
                <a:latin typeface="Consolas" panose="020B0609020204030204" pitchFamily="49" charset="0"/>
              </a:rPr>
              <a:t>pickle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.load( open(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"entry.pickle"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"rb"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) )</a:t>
            </a:r>
          </a:p>
          <a:p>
            <a:endParaRPr lang="en-US" sz="14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keys,values </a:t>
            </a:r>
            <a:r>
              <a:rPr lang="en-US" sz="140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new_entry.items():</a:t>
            </a:r>
          </a:p>
          <a:p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    print(keys, </a:t>
            </a:r>
            <a:r>
              <a:rPr lang="en-US" sz="1400">
                <a:solidFill>
                  <a:srgbClr val="A31515"/>
                </a:solidFill>
                <a:latin typeface="Consolas" panose="020B0609020204030204" pitchFamily="49" charset="0"/>
              </a:rPr>
              <a:t>'-'</a:t>
            </a:r>
            <a:r>
              <a:rPr lang="en-US" sz="1400">
                <a:solidFill>
                  <a:srgbClr val="000000"/>
                </a:solidFill>
                <a:latin typeface="Consolas" panose="020B0609020204030204" pitchFamily="49" charset="0"/>
              </a:rPr>
              <a:t>, values)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5562600" y="1567934"/>
            <a:ext cx="2667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בניית, שמירת וקריית מילון 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1049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914400" y="1636113"/>
            <a:ext cx="2743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l"/>
            <a:r>
              <a:rPr lang="en-US" dirty="0" smtClean="0">
                <a:latin typeface="+mj-lt"/>
                <a:cs typeface="David" panose="020E0502060401010101" pitchFamily="34" charset="-79"/>
              </a:rPr>
              <a:t>File: </a:t>
            </a:r>
            <a:r>
              <a:rPr lang="en-US" dirty="0" err="1" smtClean="0">
                <a:latin typeface="+mj-lt"/>
                <a:cs typeface="David" panose="020E0502060401010101" pitchFamily="34" charset="-79"/>
              </a:rPr>
              <a:t>entry.pickle</a:t>
            </a:r>
            <a:endParaRPr lang="en-US" dirty="0">
              <a:latin typeface="+mj-lt"/>
              <a:cs typeface="David" panose="020E0502060401010101" pitchFamily="34" charset="-79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750" y="2895600"/>
            <a:ext cx="7048500" cy="139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60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4400" y="2251770"/>
            <a:ext cx="7315200" cy="353943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 = {}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'username'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'Anatoly'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'password'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'12345abcd'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'nickname'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None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'passport'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987654321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'sex'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'm'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date_of_birth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.strptime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'Fri Aug 23 22:20:42 1955'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pickle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b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pickle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.dumps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(entry)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entry2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pickle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.loads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(b)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print(entry2[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'username'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print(entry2[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'passport'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5486400" y="1611868"/>
            <a:ext cx="2743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מילון בזיכרון: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0688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362200" y="1575722"/>
            <a:ext cx="44196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en-US" b="1" dirty="0" err="1" smtClean="0">
                <a:solidFill>
                  <a:srgbClr val="1A1A1A"/>
                </a:solidFill>
                <a:latin typeface="+mn-lt"/>
                <a:cs typeface="Courier New" panose="02070309020205020404" pitchFamily="49" charset="0"/>
              </a:rPr>
              <a:t>Json</a:t>
            </a:r>
            <a:r>
              <a:rPr lang="en-US" altLang="en-US" b="1" dirty="0" smtClean="0">
                <a:solidFill>
                  <a:srgbClr val="1A1A1A"/>
                </a:solidFill>
                <a:latin typeface="+mn-lt"/>
                <a:cs typeface="Courier New" panose="02070309020205020404" pitchFamily="49" charset="0"/>
              </a:rPr>
              <a:t>- </a:t>
            </a:r>
            <a:r>
              <a:rPr lang="en-US" b="1" dirty="0"/>
              <a:t>JavaScript Object Notation</a:t>
            </a:r>
            <a:endParaRPr lang="en-US" b="1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173069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JavaScript Object Notation (JSON) is a lightweight, text-based,</a:t>
            </a:r>
          </a:p>
          <a:p>
            <a:r>
              <a:rPr lang="en-US" dirty="0" smtClean="0"/>
              <a:t>language-independent </a:t>
            </a:r>
            <a:r>
              <a:rPr lang="en-US" dirty="0"/>
              <a:t>data interchange format. </a:t>
            </a:r>
          </a:p>
        </p:txBody>
      </p:sp>
    </p:spTree>
    <p:extLst>
      <p:ext uri="{BB962C8B-B14F-4D97-AF65-F5344CB8AC3E}">
        <p14:creationId xmlns:p14="http://schemas.microsoft.com/office/powerpoint/2010/main" val="888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4400" y="2046744"/>
            <a:ext cx="7315200" cy="267765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 = {}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'username'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'Anatoly'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'password'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'12345abcd'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'nickname'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None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'passport'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987654321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'sex'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'm'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entry[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date_of_birth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.strptime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'Fri Aug 23 22:20:42 1955'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json</a:t>
            </a:r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with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open(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basic.json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mode=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'w'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encoding=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'utf8'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f: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json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.dump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(entry, f)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5486400" y="1567934"/>
            <a:ext cx="2743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בניית ושמירת מילון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בקובץ: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953000"/>
            <a:ext cx="731520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{"username": "Anatoly", "password": "12345abcd", "nickname": null, "passport": 987654321, "sex": "m", "</a:t>
            </a:r>
            <a:r>
              <a:rPr lang="en-US" dirty="0" err="1"/>
              <a:t>date_of_birth</a:t>
            </a:r>
            <a:r>
              <a:rPr lang="en-US" dirty="0"/>
              <a:t>": [1955, 8, 23, 22, 20, 42, 4, 235, -1]}</a:t>
            </a:r>
          </a:p>
        </p:txBody>
      </p:sp>
    </p:spTree>
    <p:extLst>
      <p:ext uri="{BB962C8B-B14F-4D97-AF65-F5344CB8AC3E}">
        <p14:creationId xmlns:p14="http://schemas.microsoft.com/office/powerpoint/2010/main" val="105338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065D8-A0F1-4C64-9F88-0A05E9791FB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2590800" y="152400"/>
            <a:ext cx="396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4400" b="1" dirty="0">
                <a:solidFill>
                  <a:srgbClr val="FFFFFF"/>
                </a:solidFill>
                <a:cs typeface="Times New Roman" panose="02020603050405020304" pitchFamily="18" charset="0"/>
              </a:rPr>
              <a:t>Serializable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pic>
        <p:nvPicPr>
          <p:cNvPr id="13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17864" y="2157930"/>
            <a:ext cx="7315200" cy="175432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latin typeface="Consolas" panose="020B0609020204030204" pitchFamily="49" charset="0"/>
              </a:rPr>
              <a:t>time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with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open(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basic.json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rb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f: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entry2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json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.load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(f)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print(entry2[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'username'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print(entry2[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'passport'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486400" y="1567934"/>
            <a:ext cx="2743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קריאה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מילון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מקובץ: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7864" y="4154269"/>
            <a:ext cx="7311736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Anatoly</a:t>
            </a:r>
          </a:p>
          <a:p>
            <a:r>
              <a:rPr lang="en-US" dirty="0">
                <a:solidFill>
                  <a:schemeClr val="bg1"/>
                </a:solidFill>
              </a:rPr>
              <a:t>987654321</a:t>
            </a:r>
          </a:p>
        </p:txBody>
      </p:sp>
    </p:spTree>
    <p:extLst>
      <p:ext uri="{BB962C8B-B14F-4D97-AF65-F5344CB8AC3E}">
        <p14:creationId xmlns:p14="http://schemas.microsoft.com/office/powerpoint/2010/main" val="159591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572</TotalTime>
  <Words>476</Words>
  <Application>Microsoft Office PowerPoint</Application>
  <PresentationFormat>On-screen Show (4:3)</PresentationFormat>
  <Paragraphs>96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Consolas</vt:lpstr>
      <vt:lpstr>Courier New</vt:lpstr>
      <vt:lpstr>David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64</cp:revision>
  <dcterms:created xsi:type="dcterms:W3CDTF">2008-08-03T16:05:36Z</dcterms:created>
  <dcterms:modified xsi:type="dcterms:W3CDTF">2018-06-16T06:12:33Z</dcterms:modified>
</cp:coreProperties>
</file>