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FFFFCC"/>
    <a:srgbClr val="FFFF99"/>
    <a:srgbClr val="C0C0C0"/>
    <a:srgbClr val="669999"/>
    <a:srgbClr val="6666CC"/>
    <a:srgbClr val="33CC33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75" autoAdjust="0"/>
  </p:normalViewPr>
  <p:slideViewPr>
    <p:cSldViewPr>
      <p:cViewPr varScale="1">
        <p:scale>
          <a:sx n="109" d="100"/>
          <a:sy n="109" d="100"/>
        </p:scale>
        <p:origin x="160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1D487FF1-34B2-4D83-AD1E-6400356213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291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CD85623-7F56-4502-8F8C-67444F9EF9C4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2687938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19C8E-9FAE-4D3B-A369-86B226378D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948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25059-28AA-4473-9CFD-361154CA4C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24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69B05-6BB4-43D7-B05D-6D4A5F7578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23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92FE1-2E23-44A8-B75A-24F165A43F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936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D1C9A-D6D0-4D33-9752-75CC3CD93D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265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4CB17-4FFB-4DE1-AD03-F96C2F16F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346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8B8810-B8DE-4C3F-87C8-FFC7FC4BF4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619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F4C04-D4AC-4E0F-9ED7-62A566D11A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436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58585-A556-478E-B9C5-630EF6D0A5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357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8F0358-A3A4-40E8-B26C-2E8450D3D5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787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589F9-BC27-43FD-ABEE-F2704E3C1E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23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2B10BF97-DE3A-4939-A49B-DAF1E1CCFB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2FD3A35-C54E-4C81-ABBC-62D638311E68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429543" y="152400"/>
            <a:ext cx="628491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Computer System Structure</a:t>
            </a:r>
            <a:r>
              <a:rPr lang="en-US" altLang="en-US" sz="44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083" name="Rectangle 16"/>
          <p:cNvSpPr>
            <a:spLocks noChangeArrowheads="1"/>
          </p:cNvSpPr>
          <p:nvPr/>
        </p:nvSpPr>
        <p:spPr bwMode="auto">
          <a:xfrm>
            <a:off x="3429000" y="1524000"/>
            <a:ext cx="2286000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e-IL" altLang="en-US" sz="18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מבנה מערכת מחשב</a:t>
            </a:r>
            <a:endParaRPr lang="en-US" altLang="en-US" sz="1800" b="1" dirty="0">
              <a:solidFill>
                <a:srgbClr val="0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084" name="Rectangle 17"/>
          <p:cNvSpPr>
            <a:spLocks noChangeArrowheads="1"/>
          </p:cNvSpPr>
          <p:nvPr/>
        </p:nvSpPr>
        <p:spPr bwMode="auto">
          <a:xfrm>
            <a:off x="914400" y="2156746"/>
            <a:ext cx="7315200" cy="641350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Helvetica" panose="020B0604020202020204" pitchFamily="34" charset="0"/>
              </a:rPr>
              <a:t>Hardware</a:t>
            </a:r>
            <a:r>
              <a:rPr lang="en-US" altLang="en-US" sz="1800">
                <a:solidFill>
                  <a:srgbClr val="000000"/>
                </a:solidFill>
                <a:latin typeface="Helvetica" panose="020B0604020202020204" pitchFamily="34" charset="0"/>
              </a:rPr>
              <a:t> – provides basic computing resources</a:t>
            </a:r>
          </a:p>
          <a:p>
            <a:pPr eaLnBrk="1" hangingPunct="1">
              <a:spcBef>
                <a:spcPct val="0"/>
              </a:spcBef>
              <a:buSzPts val="1400"/>
              <a:buFont typeface="Webdings" panose="05030102010509060703" pitchFamily="18" charset="2"/>
              <a:buChar char="4"/>
            </a:pPr>
            <a:r>
              <a:rPr lang="en-US" altLang="en-US" sz="1800">
                <a:solidFill>
                  <a:srgbClr val="000000"/>
                </a:solidFill>
              </a:rPr>
              <a:t>CPU, memory, I/O devices</a:t>
            </a:r>
            <a:endParaRPr lang="en-US" altLang="en-US" sz="1800">
              <a:solidFill>
                <a:srgbClr val="000000"/>
              </a:solidFill>
              <a:latin typeface="Helvetica" panose="020B0604020202020204" pitchFamily="34" charset="0"/>
            </a:endParaRPr>
          </a:p>
        </p:txBody>
      </p:sp>
      <p:sp>
        <p:nvSpPr>
          <p:cNvPr id="3085" name="Rectangle 18"/>
          <p:cNvSpPr>
            <a:spLocks noChangeArrowheads="1"/>
          </p:cNvSpPr>
          <p:nvPr/>
        </p:nvSpPr>
        <p:spPr bwMode="auto">
          <a:xfrm>
            <a:off x="914400" y="3061510"/>
            <a:ext cx="7315200" cy="915988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000000"/>
                </a:solidFill>
              </a:rPr>
              <a:t>Operating system</a:t>
            </a:r>
          </a:p>
          <a:p>
            <a:pPr eaLnBrk="1" hangingPunct="1">
              <a:spcBef>
                <a:spcPct val="0"/>
              </a:spcBef>
              <a:buSzPts val="1400"/>
              <a:buFont typeface="Webdings" panose="05030102010509060703" pitchFamily="18" charset="2"/>
              <a:buChar char="4"/>
            </a:pPr>
            <a:r>
              <a:rPr lang="en-US" altLang="en-US" sz="1800" dirty="0">
                <a:solidFill>
                  <a:srgbClr val="000000"/>
                </a:solidFill>
              </a:rPr>
              <a:t>Controls and coordinates use of hardware among various applications and users</a:t>
            </a:r>
          </a:p>
        </p:txBody>
      </p:sp>
      <p:sp>
        <p:nvSpPr>
          <p:cNvPr id="3086" name="Rectangle 19"/>
          <p:cNvSpPr>
            <a:spLocks noChangeArrowheads="1"/>
          </p:cNvSpPr>
          <p:nvPr/>
        </p:nvSpPr>
        <p:spPr bwMode="auto">
          <a:xfrm>
            <a:off x="914400" y="4240912"/>
            <a:ext cx="7315200" cy="1200329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000000"/>
                </a:solidFill>
              </a:rPr>
              <a:t>Application programs</a:t>
            </a:r>
            <a:r>
              <a:rPr lang="en-US" altLang="en-US" sz="1800" dirty="0">
                <a:solidFill>
                  <a:srgbClr val="000000"/>
                </a:solidFill>
              </a:rPr>
              <a:t> – define the ways in which the system resources are used to solve the computing problems of the users</a:t>
            </a:r>
          </a:p>
          <a:p>
            <a:pPr eaLnBrk="1" hangingPunct="1">
              <a:spcBef>
                <a:spcPct val="0"/>
              </a:spcBef>
              <a:buSzPts val="1400"/>
              <a:buFont typeface="Webdings" panose="05030102010509060703" pitchFamily="18" charset="2"/>
              <a:buChar char="4"/>
            </a:pPr>
            <a:r>
              <a:rPr lang="en-US" altLang="en-US" sz="1800" dirty="0">
                <a:solidFill>
                  <a:srgbClr val="000000"/>
                </a:solidFill>
              </a:rPr>
              <a:t>Word processors, compilers, web browsers, database systems, video games</a:t>
            </a:r>
          </a:p>
        </p:txBody>
      </p:sp>
      <p:sp>
        <p:nvSpPr>
          <p:cNvPr id="3087" name="Rectangle 20"/>
          <p:cNvSpPr>
            <a:spLocks noChangeArrowheads="1"/>
          </p:cNvSpPr>
          <p:nvPr/>
        </p:nvSpPr>
        <p:spPr bwMode="auto">
          <a:xfrm>
            <a:off x="914400" y="5704656"/>
            <a:ext cx="7315200" cy="641350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</a:rPr>
              <a:t>Users</a:t>
            </a:r>
          </a:p>
          <a:p>
            <a:pPr eaLnBrk="1" hangingPunct="1">
              <a:spcBef>
                <a:spcPct val="0"/>
              </a:spcBef>
              <a:buSzPts val="1400"/>
              <a:buFont typeface="Webdings" panose="05030102010509060703" pitchFamily="18" charset="2"/>
              <a:buChar char="4"/>
            </a:pPr>
            <a:r>
              <a:rPr lang="en-US" altLang="en-US" sz="1800">
                <a:solidFill>
                  <a:srgbClr val="000000"/>
                </a:solidFill>
              </a:rPr>
              <a:t>People, machines, other computers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796</TotalTime>
  <Words>77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David</vt:lpstr>
      <vt:lpstr>Helvetica</vt:lpstr>
      <vt:lpstr>Webdings</vt:lpstr>
      <vt:lpstr>Default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51</cp:revision>
  <dcterms:created xsi:type="dcterms:W3CDTF">2008-08-03T16:05:36Z</dcterms:created>
  <dcterms:modified xsi:type="dcterms:W3CDTF">2018-02-07T06:02:03Z</dcterms:modified>
</cp:coreProperties>
</file>