
<file path=[Content_Types].xml><?xml version="1.0" encoding="utf-8"?>
<Types xmlns="http://schemas.openxmlformats.org/package/2006/content-types">
  <Default Extension="png" ContentType="image/png"/>
  <Default Extension="tmp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99" r:id="rId2"/>
    <p:sldId id="312" r:id="rId3"/>
    <p:sldId id="311" r:id="rId4"/>
    <p:sldId id="310" r:id="rId5"/>
    <p:sldId id="300" r:id="rId6"/>
    <p:sldId id="301" r:id="rId7"/>
    <p:sldId id="303" r:id="rId8"/>
    <p:sldId id="304" r:id="rId9"/>
    <p:sldId id="305" r:id="rId10"/>
    <p:sldId id="306" r:id="rId11"/>
    <p:sldId id="309" r:id="rId12"/>
    <p:sldId id="302" r:id="rId13"/>
    <p:sldId id="307" r:id="rId14"/>
    <p:sldId id="308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33CC33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4660" autoAdjust="0"/>
  </p:normalViewPr>
  <p:slideViewPr>
    <p:cSldViewPr>
      <p:cViewPr varScale="1">
        <p:scale>
          <a:sx n="110" d="100"/>
          <a:sy n="110" d="100"/>
        </p:scale>
        <p:origin x="1543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1FCF4D-87D3-48CE-9613-90120CF1B730}" type="datetimeFigureOut">
              <a:rPr lang="en-US"/>
              <a:pPr>
                <a:defRPr/>
              </a:pPr>
              <a:t>4/25/2018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89A48FA-F3DA-469C-BDC9-01D7845087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7190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8D4D17D-2ED9-44CD-B1E4-B1C80342C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9381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03C093-16F1-4AB5-9A91-9AAACB4C2F28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5962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03C093-16F1-4AB5-9A91-9AAACB4C2F28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6667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03C093-16F1-4AB5-9A91-9AAACB4C2F28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4121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03C093-16F1-4AB5-9A91-9AAACB4C2F28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4508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03C093-16F1-4AB5-9A91-9AAACB4C2F28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581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03C093-16F1-4AB5-9A91-9AAACB4C2F28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309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03C093-16F1-4AB5-9A91-9AAACB4C2F28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290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03C093-16F1-4AB5-9A91-9AAACB4C2F28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856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03C093-16F1-4AB5-9A91-9AAACB4C2F28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834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03C093-16F1-4AB5-9A91-9AAACB4C2F28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923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03C093-16F1-4AB5-9A91-9AAACB4C2F28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46180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03C093-16F1-4AB5-9A91-9AAACB4C2F28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8991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03C093-16F1-4AB5-9A91-9AAACB4C2F28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2949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D03C093-16F1-4AB5-9A91-9AAACB4C2F28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914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26678-0CF1-4A26-B6D3-123C234AA0F5}" type="datetime10">
              <a:rPr lang="en-US"/>
              <a:pPr>
                <a:defRPr/>
              </a:pPr>
              <a:t>17:39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A9714-FB18-496A-BFA8-03B07D3B3B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998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D75E4-B618-44B7-9107-0621AA0A98FC}" type="datetime10">
              <a:rPr lang="en-US"/>
              <a:pPr>
                <a:defRPr/>
              </a:pPr>
              <a:t>17:39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8D93E-987D-4221-81D9-A8CEFC1ECB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755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083AA-7F85-4802-A3D5-47E0BE95857C}" type="datetime10">
              <a:rPr lang="en-US"/>
              <a:pPr>
                <a:defRPr/>
              </a:pPr>
              <a:t>17:39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A4075-60AE-4F9B-982B-9EAA33CEC5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641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F9A9C-E895-4AAE-91CC-99F1D84CD9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482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3572B-C081-400B-B224-0699459F1441}" type="datetime10">
              <a:rPr lang="en-US"/>
              <a:pPr>
                <a:defRPr/>
              </a:pPr>
              <a:t>17:39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111F8-0B26-4B08-AE0F-DFAE3F65E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678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9FA31-2381-4A08-96E6-D660C074CFA2}" type="datetime10">
              <a:rPr lang="en-US"/>
              <a:pPr>
                <a:defRPr/>
              </a:pPr>
              <a:t>17:39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43EC7-413C-4775-8403-8C44D48B7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30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4A62D-773C-4DE2-978D-E772B9588A3D}" type="datetime10">
              <a:rPr lang="en-US"/>
              <a:pPr>
                <a:defRPr/>
              </a:pPr>
              <a:t>17:39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E2DBB-E6AC-4013-87AC-4D56596204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074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5AFA2F-6F19-4D1E-A6C9-A93957111FE7}" type="datetime10">
              <a:rPr lang="en-US"/>
              <a:pPr>
                <a:defRPr/>
              </a:pPr>
              <a:t>17:39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DD02E-C468-4984-99D4-FB2CFCD337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10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B708A-0900-4BF1-85BD-5B835B23B8D1}" type="datetime10">
              <a:rPr lang="en-US"/>
              <a:pPr>
                <a:defRPr/>
              </a:pPr>
              <a:t>17:39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A61C3-FE8A-4EA4-8FD5-56A176A70F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406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0237C-8362-46D8-9833-DDD06FCA09C7}" type="datetime10">
              <a:rPr lang="en-US"/>
              <a:pPr>
                <a:defRPr/>
              </a:pPr>
              <a:t>17:39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EE990-EA9D-45E6-80DC-5EC4EA25F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8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06160-E11E-4598-82C5-7FA02100BA95}" type="datetime10">
              <a:rPr lang="en-US"/>
              <a:pPr>
                <a:defRPr/>
              </a:pPr>
              <a:t>17:39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4568E-386E-4554-850A-E962848A7D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198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8EB4AB-F3E8-43AF-A0F5-B1EF6AD70C20}" type="datetime10">
              <a:rPr lang="en-US"/>
              <a:pPr>
                <a:defRPr/>
              </a:pPr>
              <a:t>17:39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96FAF-1CBB-4873-A472-421680FA3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83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E1990C0-2D6D-45B8-892D-F2E81B5723AA}" type="datetime10">
              <a:rPr lang="en-US"/>
              <a:pPr>
                <a:defRPr/>
              </a:pPr>
              <a:t>17:39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E34B796-F522-44FB-ABC7-76E951A7F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  <p:sldLayoutId id="2147483933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tm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559A13-4CF9-48EC-9EB5-02FE57E7F7B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Rectangle 16"/>
          <p:cNvSpPr>
            <a:spLocks noChangeArrowheads="1"/>
          </p:cNvSpPr>
          <p:nvPr/>
        </p:nvSpPr>
        <p:spPr bwMode="auto">
          <a:xfrm>
            <a:off x="2981325" y="152399"/>
            <a:ext cx="3200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6033" y="1447800"/>
            <a:ext cx="15240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 smtClean="0"/>
              <a:t>RunDLL32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914401" y="2099822"/>
            <a:ext cx="731519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Segoe UI regular"/>
              </a:rPr>
              <a:t>Rundll32 loads and </a:t>
            </a:r>
            <a:r>
              <a:rPr lang="en-US">
                <a:solidFill>
                  <a:srgbClr val="333333"/>
                </a:solidFill>
                <a:latin typeface="Segoe UI regular"/>
              </a:rPr>
              <a:t>runs </a:t>
            </a:r>
            <a:r>
              <a:rPr lang="en-US" smtClean="0">
                <a:solidFill>
                  <a:srgbClr val="333333"/>
                </a:solidFill>
                <a:latin typeface="Segoe UI regular"/>
              </a:rPr>
              <a:t>DLLs</a:t>
            </a:r>
            <a:r>
              <a:rPr lang="en-US" dirty="0">
                <a:solidFill>
                  <a:srgbClr val="333333"/>
                </a:solidFill>
                <a:latin typeface="Segoe UI regular"/>
              </a:rPr>
              <a:t>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792" y="2590800"/>
            <a:ext cx="5638800" cy="20048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4136387"/>
            <a:ext cx="6248400" cy="2221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559A13-4CF9-48EC-9EB5-02FE57E7F7B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Rectangle 16"/>
          <p:cNvSpPr>
            <a:spLocks noChangeArrowheads="1"/>
          </p:cNvSpPr>
          <p:nvPr/>
        </p:nvSpPr>
        <p:spPr bwMode="auto">
          <a:xfrm>
            <a:off x="2981325" y="152400"/>
            <a:ext cx="3200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1" y="1600200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Regional and Language Options</a:t>
            </a:r>
          </a:p>
          <a:p>
            <a:r>
              <a:rPr lang="en-US" dirty="0"/>
              <a:t>Rundll32 Shell32.dll,Control_RunDLL Intl.cpl,,0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30717" y="2468253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Stored Usernames and Passwords</a:t>
            </a:r>
          </a:p>
          <a:p>
            <a:r>
              <a:rPr lang="en-US" dirty="0"/>
              <a:t>RunDll32.exe </a:t>
            </a:r>
            <a:r>
              <a:rPr lang="en-US" dirty="0" err="1"/>
              <a:t>keymgr.dll,KRShowKeyMgr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921664" y="3276600"/>
            <a:ext cx="7315198" cy="5796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b="1" dirty="0"/>
              <a:t>Safely Remove Hardware Dialog Box</a:t>
            </a:r>
          </a:p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dirty="0"/>
              <a:t>Rundll32 Shell32.dll,Control_RunDLL HotPlug.dll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23926" y="4071796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Sound Properties Dialog Box</a:t>
            </a:r>
          </a:p>
          <a:p>
            <a:r>
              <a:rPr lang="en-US" dirty="0"/>
              <a:t>Rundll32 Shell32.dll,Control_RunDLL Mmsys.cpl,,0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23926" y="4913132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System Properties Box</a:t>
            </a:r>
          </a:p>
          <a:p>
            <a:r>
              <a:rPr lang="en-US" dirty="0"/>
              <a:t>Rundll32 Shell32.dll,Control_RunDLL Sysdm.cpl,,3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4401" y="5656966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System Properties – Advanced</a:t>
            </a:r>
          </a:p>
          <a:p>
            <a:r>
              <a:rPr lang="en-US" dirty="0"/>
              <a:t>RunDll32.exe shell32.dll,Control_RunDLL sysdm.cpl,,4</a:t>
            </a:r>
          </a:p>
        </p:txBody>
      </p:sp>
    </p:spTree>
    <p:extLst>
      <p:ext uri="{BB962C8B-B14F-4D97-AF65-F5344CB8AC3E}">
        <p14:creationId xmlns:p14="http://schemas.microsoft.com/office/powerpoint/2010/main" val="130228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559A13-4CF9-48EC-9EB5-02FE57E7F7B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Rectangle 16"/>
          <p:cNvSpPr>
            <a:spLocks noChangeArrowheads="1"/>
          </p:cNvSpPr>
          <p:nvPr/>
        </p:nvSpPr>
        <p:spPr bwMode="auto">
          <a:xfrm>
            <a:off x="2981325" y="152400"/>
            <a:ext cx="3200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1" y="1600200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System Properties: Automatic Updates</a:t>
            </a:r>
          </a:p>
          <a:p>
            <a:r>
              <a:rPr lang="en-US" dirty="0"/>
              <a:t>RunDll32.exe shell32.dll,Control_RunDLL sysdm.cpl,,5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30717" y="2468253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Taskbar Properties</a:t>
            </a:r>
          </a:p>
          <a:p>
            <a:r>
              <a:rPr lang="en-US" dirty="0"/>
              <a:t>RunDll32.exe shell32.dll,Options_RunDLL 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21664" y="3276600"/>
            <a:ext cx="7315198" cy="5796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b="1" dirty="0"/>
              <a:t>User Accounts</a:t>
            </a:r>
          </a:p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dirty="0"/>
              <a:t>RunDll32.exe shell32.dll,Control_RunDLL </a:t>
            </a:r>
            <a:r>
              <a:rPr lang="en-US" dirty="0" err="1"/>
              <a:t>nusrmgr.cpl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923926" y="4071796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Unplug/Eject Hardware</a:t>
            </a:r>
          </a:p>
          <a:p>
            <a:r>
              <a:rPr lang="en-US" dirty="0"/>
              <a:t>RunDll32.exe shell32.dll,Control_RunDLL hotplug.dll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23926" y="4913132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Windows Security Center</a:t>
            </a:r>
          </a:p>
          <a:p>
            <a:r>
              <a:rPr lang="en-US" dirty="0"/>
              <a:t>RunDll32.exe shell32.dll,Control_RunDLL </a:t>
            </a:r>
            <a:r>
              <a:rPr lang="en-US" dirty="0" err="1"/>
              <a:t>wscui.cpl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914401" y="5656966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Windows – About</a:t>
            </a:r>
          </a:p>
          <a:p>
            <a:r>
              <a:rPr lang="en-US" dirty="0"/>
              <a:t>RunDll32.exe SHELL32.DLL,ShellAboutW</a:t>
            </a:r>
          </a:p>
        </p:txBody>
      </p:sp>
    </p:spTree>
    <p:extLst>
      <p:ext uri="{BB962C8B-B14F-4D97-AF65-F5344CB8AC3E}">
        <p14:creationId xmlns:p14="http://schemas.microsoft.com/office/powerpoint/2010/main" val="107025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559A13-4CF9-48EC-9EB5-02FE57E7F7B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Rectangle 16"/>
          <p:cNvSpPr>
            <a:spLocks noChangeArrowheads="1"/>
          </p:cNvSpPr>
          <p:nvPr/>
        </p:nvSpPr>
        <p:spPr bwMode="auto">
          <a:xfrm>
            <a:off x="2981325" y="152400"/>
            <a:ext cx="3200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1" y="1600200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System Properties: Automatic Updates</a:t>
            </a:r>
          </a:p>
          <a:p>
            <a:r>
              <a:rPr lang="en-US" dirty="0"/>
              <a:t>RunDll32.exe shell32.dll,Control_RunDLL sysdm.cpl,,5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30717" y="2468253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Taskbar Properties</a:t>
            </a:r>
          </a:p>
          <a:p>
            <a:r>
              <a:rPr lang="en-US" dirty="0"/>
              <a:t>RunDll32.exe shell32.dll,Options_RunDLL 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21664" y="3276600"/>
            <a:ext cx="7315198" cy="5796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b="1" dirty="0"/>
              <a:t>User Accounts</a:t>
            </a:r>
          </a:p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dirty="0"/>
              <a:t>RunDll32.exe shell32.dll,Control_RunDLL </a:t>
            </a:r>
            <a:r>
              <a:rPr lang="en-US" dirty="0" err="1"/>
              <a:t>nusrmgr.cpl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923926" y="4071796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Unplug/Eject Hardware</a:t>
            </a:r>
          </a:p>
          <a:p>
            <a:r>
              <a:rPr lang="en-US" dirty="0"/>
              <a:t>RunDll32.exe shell32.dll,Control_RunDLL hotplug.dll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23926" y="4913132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Windows Security Center</a:t>
            </a:r>
          </a:p>
          <a:p>
            <a:r>
              <a:rPr lang="en-US" dirty="0"/>
              <a:t>RunDll32.exe shell32.dll,Control_RunDLL </a:t>
            </a:r>
            <a:r>
              <a:rPr lang="en-US" dirty="0" err="1"/>
              <a:t>wscui.cpl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914401" y="5656966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Windows – About</a:t>
            </a:r>
          </a:p>
          <a:p>
            <a:r>
              <a:rPr lang="en-US" dirty="0"/>
              <a:t>RunDll32.exe SHELL32.DLL,ShellAboutW</a:t>
            </a:r>
          </a:p>
        </p:txBody>
      </p:sp>
    </p:spTree>
    <p:extLst>
      <p:ext uri="{BB962C8B-B14F-4D97-AF65-F5344CB8AC3E}">
        <p14:creationId xmlns:p14="http://schemas.microsoft.com/office/powerpoint/2010/main" val="46977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559A13-4CF9-48EC-9EB5-02FE57E7F7B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 smtClean="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Rectangle 16"/>
          <p:cNvSpPr>
            <a:spLocks noChangeArrowheads="1"/>
          </p:cNvSpPr>
          <p:nvPr/>
        </p:nvSpPr>
        <p:spPr bwMode="auto">
          <a:xfrm>
            <a:off x="2981325" y="152400"/>
            <a:ext cx="3200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1" y="1600200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Windows Fonts Installation Folder</a:t>
            </a:r>
          </a:p>
          <a:p>
            <a:r>
              <a:rPr lang="en-US" dirty="0"/>
              <a:t>Rundll32 Shell32.dll,SHHelpShortcuts_RunDLL </a:t>
            </a:r>
            <a:r>
              <a:rPr lang="en-US" dirty="0" err="1"/>
              <a:t>FontsFolder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930717" y="2468253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Windows Firewall</a:t>
            </a:r>
          </a:p>
          <a:p>
            <a:r>
              <a:rPr lang="en-US" dirty="0"/>
              <a:t>RunDll32.exe shell32.dll,Control_RunDLL </a:t>
            </a:r>
            <a:r>
              <a:rPr lang="en-US" dirty="0" err="1"/>
              <a:t>firewall.cpl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921664" y="3276600"/>
            <a:ext cx="7315198" cy="5796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b="1" dirty="0"/>
              <a:t>Wireless Network Setup</a:t>
            </a:r>
          </a:p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dirty="0"/>
              <a:t>RunDll32.exe shell32.dll,Control_RunDLL NetSetup.cpl,@0,WNSW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23926" y="4071796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Open the associated application</a:t>
            </a:r>
          </a:p>
          <a:p>
            <a:r>
              <a:rPr lang="en-US" dirty="0" smtClean="0"/>
              <a:t>Rundll32.exe </a:t>
            </a:r>
            <a:r>
              <a:rPr lang="en-US" dirty="0" err="1"/>
              <a:t>url.dll,FileProtocolHandler</a:t>
            </a:r>
            <a:r>
              <a:rPr lang="en-US" dirty="0"/>
              <a:t> http:\\www.rgagnon.com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23926" y="4913132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Open the associated application</a:t>
            </a:r>
          </a:p>
          <a:p>
            <a:r>
              <a:rPr lang="en-US" dirty="0" smtClean="0"/>
              <a:t>Rundll32.exe </a:t>
            </a:r>
            <a:r>
              <a:rPr lang="en-US" dirty="0" err="1"/>
              <a:t>url.dll,FileProtocolHandler</a:t>
            </a:r>
            <a:r>
              <a:rPr lang="en-US" dirty="0"/>
              <a:t> d:\Payments.pdf</a:t>
            </a:r>
          </a:p>
        </p:txBody>
      </p:sp>
    </p:spTree>
    <p:extLst>
      <p:ext uri="{BB962C8B-B14F-4D97-AF65-F5344CB8AC3E}">
        <p14:creationId xmlns:p14="http://schemas.microsoft.com/office/powerpoint/2010/main" val="121160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559A13-4CF9-48EC-9EB5-02FE57E7F7B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 smtClean="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Rectangle 16"/>
          <p:cNvSpPr>
            <a:spLocks noChangeArrowheads="1"/>
          </p:cNvSpPr>
          <p:nvPr/>
        </p:nvSpPr>
        <p:spPr bwMode="auto">
          <a:xfrm>
            <a:off x="2981325" y="152400"/>
            <a:ext cx="3200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4401" y="1600200"/>
            <a:ext cx="731519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Rundll32 </a:t>
            </a:r>
            <a:r>
              <a:rPr lang="en-US" dirty="0" err="1"/>
              <a:t>keyboard,disable</a:t>
            </a:r>
            <a:r>
              <a:rPr lang="en-US" dirty="0"/>
              <a:t>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23926" y="2072306"/>
            <a:ext cx="731519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err="1" smtClean="0"/>
              <a:t>Rundll</a:t>
            </a:r>
            <a:r>
              <a:rPr lang="ru-RU" dirty="0"/>
              <a:t>32 </a:t>
            </a:r>
            <a:r>
              <a:rPr lang="en-US" dirty="0"/>
              <a:t>mouse</a:t>
            </a:r>
            <a:r>
              <a:rPr lang="ru-RU" dirty="0"/>
              <a:t>,</a:t>
            </a:r>
            <a:r>
              <a:rPr lang="en-US" dirty="0"/>
              <a:t>disable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923926" y="2565662"/>
            <a:ext cx="731519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Rundll</a:t>
            </a:r>
            <a:r>
              <a:rPr lang="ru-RU" dirty="0"/>
              <a:t>32 </a:t>
            </a:r>
            <a:r>
              <a:rPr lang="en-US" dirty="0" err="1"/>
              <a:t>krnl</a:t>
            </a:r>
            <a:r>
              <a:rPr lang="ru-RU" dirty="0"/>
              <a:t>386.</a:t>
            </a:r>
            <a:r>
              <a:rPr lang="en-US" dirty="0"/>
              <a:t>exe</a:t>
            </a:r>
            <a:r>
              <a:rPr lang="ru-RU" dirty="0"/>
              <a:t>,</a:t>
            </a:r>
            <a:r>
              <a:rPr lang="en-US" dirty="0" err="1"/>
              <a:t>exitkernel</a:t>
            </a:r>
            <a:r>
              <a:rPr lang="en-US" dirty="0"/>
              <a:t>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926" y="3163594"/>
            <a:ext cx="731519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Rundll32 </a:t>
            </a:r>
            <a:r>
              <a:rPr lang="en-US" dirty="0"/>
              <a:t>shell32,ShellAboutA WINHOWTO.RU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1" y="3722965"/>
            <a:ext cx="731519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Rundll32 </a:t>
            </a:r>
            <a:r>
              <a:rPr lang="en-US" dirty="0"/>
              <a:t>shell32,SHExitWindowsEx 0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14401" y="4267603"/>
            <a:ext cx="731519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Rundll32 </a:t>
            </a:r>
            <a:r>
              <a:rPr lang="en-US" dirty="0" err="1"/>
              <a:t>user,disableoemlayer</a:t>
            </a:r>
            <a:r>
              <a:rPr lang="en-US" dirty="0"/>
              <a:t>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12892" y="4872775"/>
            <a:ext cx="731519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mtClean="0"/>
              <a:t>Rundll32 …..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86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559A13-4CF9-48EC-9EB5-02FE57E7F7B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Rectangle 16"/>
          <p:cNvSpPr>
            <a:spLocks noChangeArrowheads="1"/>
          </p:cNvSpPr>
          <p:nvPr/>
        </p:nvSpPr>
        <p:spPr bwMode="auto">
          <a:xfrm>
            <a:off x="2981325" y="152400"/>
            <a:ext cx="3200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6033" y="1611868"/>
            <a:ext cx="15240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 smtClean="0"/>
              <a:t>RunDLL32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914401" y="2590800"/>
            <a:ext cx="731519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The file is always located in the directory C: \ Windows \ System32. In case of a file with the same name in any other directory it should be removed immediately. Worms W32 / </a:t>
            </a:r>
            <a:r>
              <a:rPr lang="en-US" b="1" dirty="0" err="1"/>
              <a:t>Lovgate</a:t>
            </a:r>
            <a:r>
              <a:rPr lang="en-US" b="1" dirty="0"/>
              <a:t>-AB, W32 / </a:t>
            </a:r>
            <a:r>
              <a:rPr lang="en-US" b="1" dirty="0" err="1"/>
              <a:t>Deloder</a:t>
            </a:r>
            <a:r>
              <a:rPr lang="en-US" b="1" dirty="0"/>
              <a:t>-A, Trojans </a:t>
            </a:r>
            <a:r>
              <a:rPr lang="en-US" b="1" dirty="0" err="1"/>
              <a:t>Troj</a:t>
            </a:r>
            <a:r>
              <a:rPr lang="en-US" b="1" dirty="0"/>
              <a:t> / Lineage-AR, </a:t>
            </a:r>
            <a:r>
              <a:rPr lang="en-US" b="1" dirty="0" err="1"/>
              <a:t>Troj</a:t>
            </a:r>
            <a:r>
              <a:rPr lang="en-US" b="1" dirty="0"/>
              <a:t> / </a:t>
            </a:r>
            <a:r>
              <a:rPr lang="en-US" b="1" dirty="0" err="1"/>
              <a:t>LegMir</a:t>
            </a:r>
            <a:r>
              <a:rPr lang="en-US" b="1" dirty="0"/>
              <a:t>-AS and </a:t>
            </a:r>
            <a:r>
              <a:rPr lang="en-US" b="1" dirty="0" err="1"/>
              <a:t>Troj</a:t>
            </a:r>
            <a:r>
              <a:rPr lang="en-US" b="1" dirty="0"/>
              <a:t> / </a:t>
            </a:r>
            <a:r>
              <a:rPr lang="en-US" b="1" dirty="0" err="1"/>
              <a:t>Delf</a:t>
            </a:r>
            <a:r>
              <a:rPr lang="en-US" b="1" dirty="0"/>
              <a:t>-AC and many other malicious programs using the name rundll32.exe to conceal its presence in the system.</a:t>
            </a:r>
          </a:p>
        </p:txBody>
      </p:sp>
    </p:spTree>
    <p:extLst>
      <p:ext uri="{BB962C8B-B14F-4D97-AF65-F5344CB8AC3E}">
        <p14:creationId xmlns:p14="http://schemas.microsoft.com/office/powerpoint/2010/main" val="160150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559A13-4CF9-48EC-9EB5-02FE57E7F7B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Rectangle 16"/>
          <p:cNvSpPr>
            <a:spLocks noChangeArrowheads="1"/>
          </p:cNvSpPr>
          <p:nvPr/>
        </p:nvSpPr>
        <p:spPr bwMode="auto">
          <a:xfrm>
            <a:off x="2981325" y="150212"/>
            <a:ext cx="3200400" cy="110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00" y="1447800"/>
            <a:ext cx="7562850" cy="3333750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653" y="4455241"/>
            <a:ext cx="7897327" cy="1943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17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559A13-4CF9-48EC-9EB5-02FE57E7F7B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Rectangle 16"/>
          <p:cNvSpPr>
            <a:spLocks noChangeArrowheads="1"/>
          </p:cNvSpPr>
          <p:nvPr/>
        </p:nvSpPr>
        <p:spPr bwMode="auto">
          <a:xfrm>
            <a:off x="2981325" y="152400"/>
            <a:ext cx="3200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6033" y="1501890"/>
            <a:ext cx="15240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 smtClean="0"/>
              <a:t>RunDLL32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914401" y="2099822"/>
            <a:ext cx="731519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333333"/>
                </a:solidFill>
                <a:latin typeface="Segoe UI regular"/>
              </a:rPr>
              <a:t>Rundll32 loads and runs 32-bit DLLs.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14401" y="2743200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The command line for </a:t>
            </a:r>
            <a:r>
              <a:rPr lang="en-US" dirty="0" err="1" smtClean="0"/>
              <a:t>RunDLL</a:t>
            </a:r>
            <a:r>
              <a:rPr lang="en-US" dirty="0" smtClean="0"/>
              <a:t> </a:t>
            </a:r>
            <a:r>
              <a:rPr lang="en-US" dirty="0"/>
              <a:t>is as follows:</a:t>
            </a:r>
          </a:p>
          <a:p>
            <a:r>
              <a:rPr lang="en-US" dirty="0"/>
              <a:t>   RUNDLL.EXE &lt;</a:t>
            </a:r>
            <a:r>
              <a:rPr lang="en-US" dirty="0" err="1"/>
              <a:t>dllname</a:t>
            </a:r>
            <a:r>
              <a:rPr lang="en-US" dirty="0"/>
              <a:t>&gt;,&lt;</a:t>
            </a:r>
            <a:r>
              <a:rPr lang="en-US" dirty="0" err="1"/>
              <a:t>entrypoint</a:t>
            </a:r>
            <a:r>
              <a:rPr lang="en-US" dirty="0"/>
              <a:t>&gt; &lt;optional arguments&gt;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1" y="3731914"/>
            <a:ext cx="7315198" cy="6421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b="1" dirty="0">
                <a:solidFill>
                  <a:srgbClr val="0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Add/Remove Programs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ts val="1875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RunDll32.exe shell32.dll,Control_RunDLL appwiz.cpl,,</a:t>
            </a:r>
            <a:r>
              <a:rPr lang="en-US" dirty="0" smtClean="0">
                <a:solidFill>
                  <a:srgbClr val="0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0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23926" y="4776085"/>
            <a:ext cx="7315198" cy="83099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Content Advisor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 smtClean="0"/>
              <a:t>RunDll32.exe</a:t>
            </a:r>
            <a:r>
              <a:rPr lang="en-US" dirty="0"/>
              <a:t> </a:t>
            </a:r>
            <a:r>
              <a:rPr lang="en-US" dirty="0" err="1" smtClean="0"/>
              <a:t>msrating.dll,RatingSetupUI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34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559A13-4CF9-48EC-9EB5-02FE57E7F7B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Rectangle 16"/>
          <p:cNvSpPr>
            <a:spLocks noChangeArrowheads="1"/>
          </p:cNvSpPr>
          <p:nvPr/>
        </p:nvSpPr>
        <p:spPr bwMode="auto">
          <a:xfrm>
            <a:off x="2981325" y="152400"/>
            <a:ext cx="3200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1" y="1600200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Control Panel</a:t>
            </a:r>
          </a:p>
          <a:p>
            <a:r>
              <a:rPr lang="en-US" dirty="0"/>
              <a:t>RunDll32.exe shell32.dll,Control_RunDLL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23926" y="2438400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Delete Temporary Internet Files</a:t>
            </a:r>
          </a:p>
          <a:p>
            <a:r>
              <a:rPr lang="en-US" dirty="0" smtClean="0"/>
              <a:t>RunDll32.exe </a:t>
            </a:r>
            <a:r>
              <a:rPr lang="en-US" dirty="0" err="1"/>
              <a:t>InetCpl.cpl,ClearMyTracksByProcess</a:t>
            </a:r>
            <a:r>
              <a:rPr lang="en-US" dirty="0"/>
              <a:t> 8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39770" y="3276600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Delete Cookies</a:t>
            </a:r>
          </a:p>
          <a:p>
            <a:r>
              <a:rPr lang="en-US" dirty="0" smtClean="0"/>
              <a:t>RunDll32.exe </a:t>
            </a:r>
            <a:r>
              <a:rPr lang="en-US" dirty="0" err="1"/>
              <a:t>InetCpl.cpl,ClearMyTracksByProcess</a:t>
            </a:r>
            <a:r>
              <a:rPr lang="en-US" dirty="0"/>
              <a:t> 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23926" y="4071796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Delete History</a:t>
            </a:r>
          </a:p>
          <a:p>
            <a:r>
              <a:rPr lang="en-US" dirty="0" smtClean="0"/>
              <a:t>RunDll32.exe </a:t>
            </a:r>
            <a:r>
              <a:rPr lang="en-US" dirty="0" err="1"/>
              <a:t>InetCpl.cpl,ClearMyTracksByProcess</a:t>
            </a:r>
            <a:r>
              <a:rPr lang="en-US" dirty="0"/>
              <a:t> 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23926" y="4913132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Delete Form Data</a:t>
            </a:r>
          </a:p>
          <a:p>
            <a:r>
              <a:rPr lang="en-US" dirty="0" smtClean="0"/>
              <a:t>RunDll32.exe </a:t>
            </a:r>
            <a:r>
              <a:rPr lang="en-US" dirty="0" err="1"/>
              <a:t>InetCpl.cpl,ClearMyTracksByProcess</a:t>
            </a:r>
            <a:r>
              <a:rPr lang="en-US" dirty="0"/>
              <a:t> 16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4401" y="5656966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Delete Passwords</a:t>
            </a:r>
          </a:p>
          <a:p>
            <a:r>
              <a:rPr lang="en-US" dirty="0"/>
              <a:t>RunDll32.exe </a:t>
            </a:r>
            <a:r>
              <a:rPr lang="en-US" dirty="0" err="1"/>
              <a:t>InetCpl.cpl,ClearMyTracksByProcess</a:t>
            </a:r>
            <a:r>
              <a:rPr lang="en-US" dirty="0"/>
              <a:t> 32</a:t>
            </a:r>
          </a:p>
        </p:txBody>
      </p:sp>
    </p:spTree>
    <p:extLst>
      <p:ext uri="{BB962C8B-B14F-4D97-AF65-F5344CB8AC3E}">
        <p14:creationId xmlns:p14="http://schemas.microsoft.com/office/powerpoint/2010/main" val="66449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559A13-4CF9-48EC-9EB5-02FE57E7F7B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Rectangle 16"/>
          <p:cNvSpPr>
            <a:spLocks noChangeArrowheads="1"/>
          </p:cNvSpPr>
          <p:nvPr/>
        </p:nvSpPr>
        <p:spPr bwMode="auto">
          <a:xfrm>
            <a:off x="2981325" y="152400"/>
            <a:ext cx="3200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1" y="1600200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Delete All</a:t>
            </a:r>
          </a:p>
          <a:p>
            <a:r>
              <a:rPr lang="en-US" dirty="0"/>
              <a:t>RunDll32.exe </a:t>
            </a:r>
            <a:r>
              <a:rPr lang="en-US" dirty="0" err="1"/>
              <a:t>InetCpl.cpl,ClearMyTracksByProcess</a:t>
            </a:r>
            <a:r>
              <a:rPr lang="en-US" dirty="0"/>
              <a:t> 255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23926" y="2438400"/>
            <a:ext cx="7315198" cy="6421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b="1" dirty="0">
                <a:solidFill>
                  <a:srgbClr val="0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Delete All + files and settings stored by Add-ons: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ts val="1875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RunDll32.exe </a:t>
            </a:r>
            <a:r>
              <a:rPr lang="en-US" dirty="0" err="1">
                <a:solidFill>
                  <a:srgbClr val="0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InetCpl.cpl,ClearMyTracksByProcess</a:t>
            </a:r>
            <a:r>
              <a:rPr lang="en-US" dirty="0">
                <a:solidFill>
                  <a:srgbClr val="0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 4351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39770" y="3276600"/>
            <a:ext cx="7315198" cy="6642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b="1" dirty="0">
                <a:solidFill>
                  <a:srgbClr val="000000"/>
                </a:solidFill>
                <a:latin typeface="Segoe UI" panose="020B0502040204020203" pitchFamily="34" charset="0"/>
                <a:ea typeface="Times New Roman" panose="02020603050405020304" pitchFamily="18" charset="0"/>
              </a:rPr>
              <a:t>Date and Time Properties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RunDll32.exe shell32.dll,Control_RunDLL </a:t>
            </a:r>
            <a:r>
              <a:rPr lang="en-US" dirty="0" err="1">
                <a:solidFill>
                  <a:srgbClr val="000000"/>
                </a:solidFill>
                <a:latin typeface="Segoe UI" panose="020B0502040204020203" pitchFamily="34" charset="0"/>
                <a:ea typeface="Calibri" panose="020F0502020204030204" pitchFamily="34" charset="0"/>
              </a:rPr>
              <a:t>timedate.cpl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923926" y="4071796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Display Settings</a:t>
            </a:r>
          </a:p>
          <a:p>
            <a:r>
              <a:rPr lang="en-US" dirty="0"/>
              <a:t>RunDll32.exe shell32.dll,Control_RunDLL access.cpl,,3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23926" y="4913132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Device Manager</a:t>
            </a:r>
          </a:p>
          <a:p>
            <a:r>
              <a:rPr lang="en-US" dirty="0"/>
              <a:t>RunDll32.exe devmgr.dll </a:t>
            </a:r>
            <a:r>
              <a:rPr lang="en-US" dirty="0" err="1"/>
              <a:t>DeviceManager_Execute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914401" y="5656966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Folder Options – General</a:t>
            </a:r>
          </a:p>
          <a:p>
            <a:r>
              <a:rPr lang="en-US" dirty="0"/>
              <a:t>RunDll32.exe shell32.dll,Options_RunDLL 0</a:t>
            </a:r>
          </a:p>
        </p:txBody>
      </p:sp>
    </p:spTree>
    <p:extLst>
      <p:ext uri="{BB962C8B-B14F-4D97-AF65-F5344CB8AC3E}">
        <p14:creationId xmlns:p14="http://schemas.microsoft.com/office/powerpoint/2010/main" val="269692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559A13-4CF9-48EC-9EB5-02FE57E7F7B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Rectangle 16"/>
          <p:cNvSpPr>
            <a:spLocks noChangeArrowheads="1"/>
          </p:cNvSpPr>
          <p:nvPr/>
        </p:nvSpPr>
        <p:spPr bwMode="auto">
          <a:xfrm>
            <a:off x="2981325" y="136525"/>
            <a:ext cx="32004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1" y="1600200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Folder Options – File Types</a:t>
            </a:r>
          </a:p>
          <a:p>
            <a:r>
              <a:rPr lang="en-US" dirty="0"/>
              <a:t>RunDll32.exe shell32.dll,Control_Options 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30717" y="2468253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Folder Options – Search</a:t>
            </a:r>
          </a:p>
          <a:p>
            <a:r>
              <a:rPr lang="en-US" dirty="0"/>
              <a:t>RunDll32.exe shell32.dll,Options_RunDLL 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21664" y="3276600"/>
            <a:ext cx="7315198" cy="5796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b="1" dirty="0"/>
              <a:t>Folder Options – View</a:t>
            </a:r>
          </a:p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dirty="0"/>
              <a:t>RunDll32.exe shell32.dll,Options_RunDLL 7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23926" y="4071796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Forgotten Password Wizard</a:t>
            </a:r>
          </a:p>
          <a:p>
            <a:r>
              <a:rPr lang="en-US" dirty="0"/>
              <a:t>RunDll32.exe </a:t>
            </a:r>
            <a:r>
              <a:rPr lang="en-US" dirty="0" err="1"/>
              <a:t>keymgr.dll,PRShowSaveWizardExW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23926" y="4913132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Hibernate</a:t>
            </a:r>
          </a:p>
          <a:p>
            <a:r>
              <a:rPr lang="en-US" dirty="0"/>
              <a:t>RunDll32.exe </a:t>
            </a:r>
            <a:r>
              <a:rPr lang="en-US" dirty="0" err="1"/>
              <a:t>powrprof.dll,SetSuspendState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914401" y="5656966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Internet Explorer’s Internet Properties dialog box.</a:t>
            </a:r>
          </a:p>
          <a:p>
            <a:r>
              <a:rPr lang="en-US" dirty="0"/>
              <a:t>Rundll32 Shell32.dll,ConBring up </a:t>
            </a:r>
            <a:r>
              <a:rPr lang="en-US" dirty="0" err="1"/>
              <a:t>trol_RunDLL</a:t>
            </a:r>
            <a:r>
              <a:rPr lang="en-US" dirty="0"/>
              <a:t> Inetcpl.cpl,,6</a:t>
            </a:r>
          </a:p>
        </p:txBody>
      </p:sp>
    </p:spTree>
    <p:extLst>
      <p:ext uri="{BB962C8B-B14F-4D97-AF65-F5344CB8AC3E}">
        <p14:creationId xmlns:p14="http://schemas.microsoft.com/office/powerpoint/2010/main" val="259059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559A13-4CF9-48EC-9EB5-02FE57E7F7B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Rectangle 16"/>
          <p:cNvSpPr>
            <a:spLocks noChangeArrowheads="1"/>
          </p:cNvSpPr>
          <p:nvPr/>
        </p:nvSpPr>
        <p:spPr bwMode="auto">
          <a:xfrm>
            <a:off x="2981325" y="152400"/>
            <a:ext cx="3200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1" y="1600200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Keyboard Properties</a:t>
            </a:r>
          </a:p>
          <a:p>
            <a:r>
              <a:rPr lang="en-US" dirty="0"/>
              <a:t>RunDll32.exe shell32.dll,Control_RunDLL </a:t>
            </a:r>
            <a:r>
              <a:rPr lang="en-US" dirty="0" err="1"/>
              <a:t>main.cpl</a:t>
            </a:r>
            <a:r>
              <a:rPr lang="en-US" dirty="0"/>
              <a:t> @1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30717" y="2468253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Lock Screen</a:t>
            </a:r>
          </a:p>
          <a:p>
            <a:r>
              <a:rPr lang="en-US" dirty="0"/>
              <a:t>RunDll32.exe user32.dll,LockWorkStation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21664" y="3276600"/>
            <a:ext cx="7315198" cy="5796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b="1" dirty="0"/>
              <a:t>Mouse Button – Swap left button to function as right</a:t>
            </a:r>
          </a:p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dirty="0"/>
              <a:t>Rundll32 User32.dll,SwapMouseButton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23926" y="4071796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Mouse Properties Dialog Box</a:t>
            </a:r>
          </a:p>
          <a:p>
            <a:r>
              <a:rPr lang="en-US" dirty="0"/>
              <a:t>Rundll32 Shell32.dll,Control_RunDLL </a:t>
            </a:r>
            <a:r>
              <a:rPr lang="en-US" dirty="0" err="1"/>
              <a:t>main.cpl</a:t>
            </a:r>
            <a:r>
              <a:rPr lang="en-US" dirty="0"/>
              <a:t> @0,0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23926" y="4913132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Map Network Drive Wizard</a:t>
            </a:r>
          </a:p>
          <a:p>
            <a:r>
              <a:rPr lang="en-US" dirty="0"/>
              <a:t>Rundll32 Shell32.dll,SHHelpShortcuts_RunDLL Connect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4401" y="5656966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Network Connections</a:t>
            </a:r>
          </a:p>
          <a:p>
            <a:r>
              <a:rPr lang="en-US" dirty="0"/>
              <a:t>RunDll32.exe shell32.dll,Control_RunDLL </a:t>
            </a:r>
            <a:r>
              <a:rPr lang="en-US" dirty="0" err="1"/>
              <a:t>ncpa.cpl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34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F559A13-4CF9-48EC-9EB5-02FE57E7F7B6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/>
          </a:p>
        </p:txBody>
      </p:sp>
      <p:sp>
        <p:nvSpPr>
          <p:cNvPr id="1536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9" name="Rectangle 16"/>
          <p:cNvSpPr>
            <a:spLocks noChangeArrowheads="1"/>
          </p:cNvSpPr>
          <p:nvPr/>
        </p:nvSpPr>
        <p:spPr bwMode="auto">
          <a:xfrm>
            <a:off x="2981325" y="152400"/>
            <a:ext cx="3200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1" y="1600200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Organize IE </a:t>
            </a:r>
            <a:r>
              <a:rPr lang="en-US" b="1" dirty="0" err="1"/>
              <a:t>Favourites</a:t>
            </a:r>
            <a:endParaRPr lang="en-US" b="1" dirty="0"/>
          </a:p>
          <a:p>
            <a:r>
              <a:rPr lang="en-US" dirty="0"/>
              <a:t>Rundll32.exe </a:t>
            </a:r>
            <a:r>
              <a:rPr lang="en-US" dirty="0" err="1"/>
              <a:t>shdocvw.dll,DoOrganizeFavDlg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930717" y="2468253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Open With Dialog Box</a:t>
            </a:r>
          </a:p>
          <a:p>
            <a:r>
              <a:rPr lang="en-US" dirty="0"/>
              <a:t>Rundll32 Shell32.dll,OpenAs_RunDLL </a:t>
            </a:r>
            <a:r>
              <a:rPr lang="en-US" dirty="0" err="1"/>
              <a:t>Any_File-name.ext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921664" y="3276600"/>
            <a:ext cx="7315198" cy="5796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b="1" dirty="0"/>
              <a:t>Printer User Interface</a:t>
            </a:r>
          </a:p>
          <a:p>
            <a:pPr marL="0" marR="0" algn="just">
              <a:lnSpc>
                <a:spcPts val="1500"/>
              </a:lnSpc>
              <a:spcBef>
                <a:spcPts val="0"/>
              </a:spcBef>
              <a:spcAft>
                <a:spcPts val="750"/>
              </a:spcAft>
            </a:pPr>
            <a:r>
              <a:rPr lang="en-US" dirty="0"/>
              <a:t>Rundll32 </a:t>
            </a:r>
            <a:r>
              <a:rPr lang="en-US" dirty="0" err="1"/>
              <a:t>Printui.dll,PrintUIEntry</a:t>
            </a:r>
            <a:r>
              <a:rPr lang="en-US" dirty="0"/>
              <a:t> /?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23926" y="4071796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Printer Management Folder.</a:t>
            </a:r>
          </a:p>
          <a:p>
            <a:r>
              <a:rPr lang="en-US" dirty="0"/>
              <a:t>Rundll32 Shell32.dll,SHHelpShortcuts_RunDLL </a:t>
            </a:r>
            <a:r>
              <a:rPr lang="en-US" dirty="0" err="1"/>
              <a:t>PrintersFolder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923926" y="4913132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Power Options</a:t>
            </a:r>
          </a:p>
          <a:p>
            <a:r>
              <a:rPr lang="en-US" dirty="0"/>
              <a:t>RunDll32.exe Shell32.dll,Control_RunDLL </a:t>
            </a:r>
            <a:r>
              <a:rPr lang="en-US" dirty="0" err="1"/>
              <a:t>powercfg.cpl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914401" y="5656966"/>
            <a:ext cx="731519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/>
              <a:t>Process Idle Tasks</a:t>
            </a:r>
          </a:p>
          <a:p>
            <a:r>
              <a:rPr lang="en-US" dirty="0"/>
              <a:t>rundll32.exe advapi32.dll,ProcessIdleTasks</a:t>
            </a:r>
          </a:p>
        </p:txBody>
      </p:sp>
    </p:spTree>
    <p:extLst>
      <p:ext uri="{BB962C8B-B14F-4D97-AF65-F5344CB8AC3E}">
        <p14:creationId xmlns:p14="http://schemas.microsoft.com/office/powerpoint/2010/main" val="426722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3655</TotalTime>
  <Words>573</Words>
  <Application>Microsoft Office PowerPoint</Application>
  <PresentationFormat>On-screen Show (4:3)</PresentationFormat>
  <Paragraphs>195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Segoe UI</vt:lpstr>
      <vt:lpstr>Segoe UI regular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341</cp:revision>
  <dcterms:created xsi:type="dcterms:W3CDTF">2008-08-03T16:05:36Z</dcterms:created>
  <dcterms:modified xsi:type="dcterms:W3CDTF">2018-04-25T14:40:50Z</dcterms:modified>
</cp:coreProperties>
</file>