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4"/>
  </p:sldMasterIdLst>
  <p:notesMasterIdLst>
    <p:notesMasterId r:id="rId18"/>
  </p:notesMasterIdLst>
  <p:handoutMasterIdLst>
    <p:handoutMasterId r:id="rId16"/>
  </p:handoutMasterIdLst>
  <p:sldIdLst>
    <p:sldId id="317" r:id="rId20"/>
    <p:sldId id="300" r:id="rId21"/>
    <p:sldId id="299" r:id="rId22"/>
    <p:sldId id="301" r:id="rId23"/>
    <p:sldId id="303" r:id="rId24"/>
    <p:sldId id="304" r:id="rId25"/>
    <p:sldId id="305" r:id="rId26"/>
    <p:sldId id="306" r:id="rId27"/>
    <p:sldId id="302" r:id="rId28"/>
    <p:sldId id="309" r:id="rId29"/>
    <p:sldId id="308" r:id="rId30"/>
    <p:sldId id="311" r:id="rId31"/>
    <p:sldId id="312" r:id="rId32"/>
    <p:sldId id="313" r:id="rId33"/>
    <p:sldId id="310" r:id="rId34"/>
    <p:sldId id="315" r:id="rId35"/>
    <p:sldId id="316" r:id="rId36"/>
    <p:sldId id="314" r:id="rId37"/>
    <p:sldId id="307" r:id="rId38"/>
  </p:sldIdLst>
  <p:sldSz cx="9144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0">
          <p15:clr>
            <a:srgbClr val="A4A3A4"/>
          </p15:clr>
        </p15:guide>
        <p15:guide id="2" pos="2878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FFCC"/>
    <a:srgbClr val="DDDDDD"/>
    <a:srgbClr val="FFFF99"/>
    <a:srgbClr val="C0C0C0"/>
    <a:srgbClr val="669999"/>
    <a:srgbClr val="6666CC"/>
    <a:srgbClr val="33CC33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6170" autoAdjust="0"/>
    <p:restoredTop sz="94660" autoAdjust="0"/>
  </p:normalViewPr>
  <p:slideViewPr>
    <p:cSldViewPr snapToGrid="1" snapToObjects="1">
      <p:cViewPr varScale="1">
        <p:scale>
          <a:sx n="109" d="100"/>
          <a:sy n="109" d="100"/>
        </p:scale>
        <p:origin x="1572" y="60"/>
      </p:cViewPr>
      <p:guideLst>
        <p:guide orient="horz" pos="2158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handoutMaster" Target="handoutMasters/handoutMaster1.xml"></Relationship><Relationship Id="rId18" Type="http://schemas.openxmlformats.org/officeDocument/2006/relationships/notesMaster" Target="notesMasters/notesMaster1.xml"></Relationship><Relationship Id="rId20" Type="http://schemas.openxmlformats.org/officeDocument/2006/relationships/slide" Target="slides/slide1.xml"></Relationship><Relationship Id="rId21" Type="http://schemas.openxmlformats.org/officeDocument/2006/relationships/slide" Target="slides/slide2.xml"></Relationship><Relationship Id="rId22" Type="http://schemas.openxmlformats.org/officeDocument/2006/relationships/slide" Target="slides/slide3.xml"></Relationship><Relationship Id="rId23" Type="http://schemas.openxmlformats.org/officeDocument/2006/relationships/slide" Target="slides/slide4.xml"></Relationship><Relationship Id="rId24" Type="http://schemas.openxmlformats.org/officeDocument/2006/relationships/slide" Target="slides/slide5.xml"></Relationship><Relationship Id="rId25" Type="http://schemas.openxmlformats.org/officeDocument/2006/relationships/slide" Target="slides/slide6.xml"></Relationship><Relationship Id="rId26" Type="http://schemas.openxmlformats.org/officeDocument/2006/relationships/slide" Target="slides/slide7.xml"></Relationship><Relationship Id="rId27" Type="http://schemas.openxmlformats.org/officeDocument/2006/relationships/slide" Target="slides/slide8.xml"></Relationship><Relationship Id="rId28" Type="http://schemas.openxmlformats.org/officeDocument/2006/relationships/slide" Target="slides/slide9.xml"></Relationship><Relationship Id="rId29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2" Type="http://schemas.openxmlformats.org/officeDocument/2006/relationships/slide" Target="slides/slide13.xml"></Relationship><Relationship Id="rId33" Type="http://schemas.openxmlformats.org/officeDocument/2006/relationships/slide" Target="slides/slide14.xml"></Relationship><Relationship Id="rId34" Type="http://schemas.openxmlformats.org/officeDocument/2006/relationships/slide" Target="slides/slide15.xml"></Relationship><Relationship Id="rId35" Type="http://schemas.openxmlformats.org/officeDocument/2006/relationships/slide" Target="slides/slide16.xml"></Relationship><Relationship Id="rId36" Type="http://schemas.openxmlformats.org/officeDocument/2006/relationships/slide" Target="slides/slide17.xml"></Relationship><Relationship Id="rId37" Type="http://schemas.openxmlformats.org/officeDocument/2006/relationships/slide" Target="slides/slide18.xml"></Relationship><Relationship Id="rId38" Type="http://schemas.openxmlformats.org/officeDocument/2006/relationships/slide" Target="slides/slide19.xml"></Relationship><Relationship Id="rId39" Type="http://schemas.openxmlformats.org/officeDocument/2006/relationships/viewProps" Target="viewProps.xml"></Relationship><Relationship Id="rId40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1FCF4D-87D3-48CE-9613-90120CF1B730}" type="datetimeFigureOut">
              <a:rPr lang="en-US"/>
              <a:pPr>
                <a:defRPr/>
              </a:pPr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9A48FA-F3DA-469C-BDC9-01D784508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9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D4D17D-2ED9-44CD-B1E4-B1C80342C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3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.xml"></Relationship></Relationships>
</file>

<file path=ppt/notesSlides/_rels/notesSlide10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1.xml"></Relationship></Relationships>
</file>

<file path=ppt/notesSlides/_rels/notesSlide1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2.xml"></Relationship></Relationships>
</file>

<file path=ppt/notesSlides/_rels/notesSlide1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3.xml"></Relationship></Relationships>
</file>

<file path=ppt/notesSlides/_rels/notesSlide1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4.xml"></Relationship></Relationships>
</file>

<file path=ppt/notesSlides/_rels/notesSlide1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5.xml"></Relationship></Relationships>
</file>

<file path=ppt/notesSlides/_rels/notesSlide1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6.xml"></Relationship></Relationships>
</file>

<file path=ppt/notesSlides/_rels/notesSlide16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7.xml"></Relationship></Relationships>
</file>

<file path=ppt/notesSlides/_rels/notesSlide1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8.xml"></Relationship></Relationships>
</file>

<file path=ppt/notesSlides/_rels/notesSlide1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3.xml"></Relationship></Relationships>
</file>

<file path=ppt/notesSlides/_rels/notesSlide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4.xml"></Relationship></Relationships>
</file>

<file path=ppt/notesSlides/_rels/notesSlide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5.xml"></Relationship></Relationships>
</file>

<file path=ppt/notesSlides/_rels/notesSlide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6.xml"></Relationship></Relationships>
</file>

<file path=ppt/notesSlides/_rels/notesSlide6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7.xml"></Relationship></Relationships>
</file>

<file path=ppt/notesSlides/_rels/notesSlide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8.xml"></Relationship></Relationships>
</file>

<file path=ppt/notesSlides/_rels/notesSlide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9.xml"></Relationship></Relationships>
</file>

<file path=ppt/notesSlides/_rels/notesSlide9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0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7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3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8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3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99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5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34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77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3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8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9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5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7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4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11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5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0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6678-0CF1-4A26-B6D3-123C234AA0F5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9714-FB18-496A-BFA8-03B07D3B3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75E4-B618-44B7-9107-0621AA0A98FC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D93E-987D-4221-81D9-A8CEFC1EC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083AA-7F85-4802-A3D5-47E0BE95857C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A4075-60AE-4F9B-982B-9EAA33CE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9A9C-E895-4AAE-91CC-99F1D84C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572B-C081-400B-B224-0699459F1441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111F8-0B26-4B08-AE0F-DFAE3F65E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FA31-2381-4A08-96E6-D660C074CFA2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3EC7-413C-4775-8403-8C44D48B7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A62D-773C-4DE2-978D-E772B9588A3D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2DBB-E6AC-4013-87AC-4D565962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FA2F-6F19-4D1E-A6C9-A93957111FE7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DD02E-C468-4984-99D4-FB2CFCD33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708A-0900-4BF1-85BD-5B835B23B8D1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61C3-FE8A-4EA4-8FD5-56A176A70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0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237C-8362-46D8-9833-DDD06FCA09C7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E990-EA9D-45E6-80DC-5EC4EA25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6160-E11E-4598-82C5-7FA02100BA95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4568E-386E-4554-850A-E962848A7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9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B4AB-F3E8-43AF-A0F5-B1EF6AD70C20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6FAF-1CBB-4873-A472-421680FA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1990C0-2D6D-45B8-892D-F2E81B5723AA}" type="datetime10">
              <a:rPr lang="en-US"/>
              <a:pPr>
                <a:defRPr/>
              </a:pPr>
              <a:t>11:04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750" y="64436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E34B796-F522-44FB-ABC7-76E951A7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image" Target="../media/image10.png"></Relationship><Relationship Id="rId2" Type="http://schemas.openxmlformats.org/officeDocument/2006/relationships/notesSlide" Target="../notesSlides/notesSlide9.xml"></Relationship><Relationship Id="rId1" Type="http://schemas.openxmlformats.org/officeDocument/2006/relationships/slideLayout" Target="../slideLayouts/slideLayout12.xml"></Relationship></Relationships>
</file>

<file path=ppt/slides/_rels/slide11.xml.rels><?xml version="1.0" encoding="UTF-8"?>
<Relationships xmlns="http://schemas.openxmlformats.org/package/2006/relationships"><Relationship Id="rId3" Type="http://schemas.openxmlformats.org/officeDocument/2006/relationships/image" Target="../media/image11.png"></Relationship><Relationship Id="rId2" Type="http://schemas.openxmlformats.org/officeDocument/2006/relationships/notesSlide" Target="../notesSlides/notesSlide10.xml"></Relationship><Relationship Id="rId1" Type="http://schemas.openxmlformats.org/officeDocument/2006/relationships/slideLayout" Target="../slideLayouts/slideLayout12.xml"></Relationship></Relationships>
</file>

<file path=ppt/slides/_rels/slide12.xml.rels><?xml version="1.0" encoding="UTF-8"?>
<Relationships xmlns="http://schemas.openxmlformats.org/package/2006/relationships"><Relationship Id="rId3" Type="http://schemas.openxmlformats.org/officeDocument/2006/relationships/image" Target="../media/image12.png"></Relationship><Relationship Id="rId2" Type="http://schemas.openxmlformats.org/officeDocument/2006/relationships/notesSlide" Target="../notesSlides/notesSlide11.xml"></Relationship><Relationship Id="rId1" Type="http://schemas.openxmlformats.org/officeDocument/2006/relationships/slideLayout" Target="../slideLayouts/slideLayout12.xml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image" Target="../media/image13.png"></Relationship><Relationship Id="rId2" Type="http://schemas.openxmlformats.org/officeDocument/2006/relationships/notesSlide" Target="../notesSlides/notesSlide12.xml"></Relationship><Relationship Id="rId1" Type="http://schemas.openxmlformats.org/officeDocument/2006/relationships/slideLayout" Target="../slideLayouts/slideLayout12.xml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14.png"></Relationship><Relationship Id="rId2" Type="http://schemas.openxmlformats.org/officeDocument/2006/relationships/notesSlide" Target="../notesSlides/notesSlide13.xml"></Relationship><Relationship Id="rId1" Type="http://schemas.openxmlformats.org/officeDocument/2006/relationships/slideLayout" Target="../slideLayouts/slideLayout12.xml"></Relationship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image" Target="../media/image15.png"></Relationship><Relationship Id="rId2" Type="http://schemas.openxmlformats.org/officeDocument/2006/relationships/notesSlide" Target="../notesSlides/notesSlide14.xml"></Relationship><Relationship Id="rId1" Type="http://schemas.openxmlformats.org/officeDocument/2006/relationships/slideLayout" Target="../slideLayouts/slideLayout12.xml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image" Target="../media/image16.png"></Relationship><Relationship Id="rId2" Type="http://schemas.openxmlformats.org/officeDocument/2006/relationships/notesSlide" Target="../notesSlides/notesSlide15.xml"></Relationship><Relationship Id="rId1" Type="http://schemas.openxmlformats.org/officeDocument/2006/relationships/slideLayout" Target="../slideLayouts/slideLayout12.xml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image" Target="../media/image17.png"></Relationship><Relationship Id="rId2" Type="http://schemas.openxmlformats.org/officeDocument/2006/relationships/notesSlide" Target="../notesSlides/notesSlide16.xml"></Relationship><Relationship Id="rId1" Type="http://schemas.openxmlformats.org/officeDocument/2006/relationships/slideLayout" Target="../slideLayouts/slideLayout12.xml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image" Target="../media/image18.png"></Relationship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19.png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image" Target="../media/image20.png"></Relationship><Relationship Id="rId2" Type="http://schemas.openxmlformats.org/officeDocument/2006/relationships/notesSlide" Target="../notesSlides/notesSlide18.xml"></Relationship><Relationship Id="rId1" Type="http://schemas.openxmlformats.org/officeDocument/2006/relationships/slideLayout" Target="../slideLayouts/slideLayout12.xml"></Relationship></Relationships>
</file>

<file path=ppt/slides/_rels/slide2.xml.rels><?xml version="1.0" encoding="UTF-8"?>
<Relationships xmlns="http://schemas.openxmlformats.org/package/2006/relationships"><Relationship Id="rId3" Type="http://schemas.openxmlformats.org/officeDocument/2006/relationships/image" Target="../media/image1.png"></Relationship><Relationship Id="rId2" Type="http://schemas.openxmlformats.org/officeDocument/2006/relationships/notesSlide" Target="../notesSlides/notesSlide1.xml"></Relationship><Relationship Id="rId1" Type="http://schemas.openxmlformats.org/officeDocument/2006/relationships/slideLayout" Target="../slideLayouts/slideLayout12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image" Target="../media/image2.png"></Relationship><Relationship Id="rId2" Type="http://schemas.openxmlformats.org/officeDocument/2006/relationships/notesSlide" Target="../notesSlides/notesSlide2.xml"></Relationship><Relationship Id="rId1" Type="http://schemas.openxmlformats.org/officeDocument/2006/relationships/slideLayout" Target="../slideLayouts/slideLayout12.xml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3.png"></Relationship><Relationship Id="rId2" Type="http://schemas.openxmlformats.org/officeDocument/2006/relationships/notesSlide" Target="../notesSlides/notesSlide3.xml"></Relationship><Relationship Id="rId1" Type="http://schemas.openxmlformats.org/officeDocument/2006/relationships/slideLayout" Target="../slideLayouts/slideLayout12.xml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image" Target="../media/image4.png"></Relationship><Relationship Id="rId2" Type="http://schemas.openxmlformats.org/officeDocument/2006/relationships/notesSlide" Target="../notesSlides/notesSlide4.xml"></Relationship><Relationship Id="rId1" Type="http://schemas.openxmlformats.org/officeDocument/2006/relationships/slideLayout" Target="../slideLayouts/slideLayout12.xml"></Relationship></Relationships>
</file>

<file path=ppt/slides/_rels/slide6.xml.rels><?xml version="1.0" encoding="UTF-8"?>
<Relationships xmlns="http://schemas.openxmlformats.org/package/2006/relationships"><Relationship Id="rId3" Type="http://schemas.openxmlformats.org/officeDocument/2006/relationships/image" Target="../media/image5.png"></Relationship><Relationship Id="rId2" Type="http://schemas.openxmlformats.org/officeDocument/2006/relationships/notesSlide" Target="../notesSlides/notesSlide5.xml"></Relationship><Relationship Id="rId1" Type="http://schemas.openxmlformats.org/officeDocument/2006/relationships/slideLayout" Target="../slideLayouts/slideLayout12.xml"></Relationship><Relationship Id="rId5" Type="http://schemas.openxmlformats.org/officeDocument/2006/relationships/hyperlink" Target="https://www.jetbrains.com/decompiler/" TargetMode="External"></Relationship><Relationship Id="rId4" Type="http://schemas.openxmlformats.org/officeDocument/2006/relationships/image" Target="../media/image6.png"></Relationship></Relationships>
</file>

<file path=ppt/slides/_rels/slide7.xml.rels><?xml version="1.0" encoding="UTF-8"?>
<Relationships xmlns="http://schemas.openxmlformats.org/package/2006/relationships"><Relationship Id="rId3" Type="http://schemas.openxmlformats.org/officeDocument/2006/relationships/image" Target="../media/image7.png"></Relationship><Relationship Id="rId2" Type="http://schemas.openxmlformats.org/officeDocument/2006/relationships/notesSlide" Target="../notesSlides/notesSlide6.xml"></Relationship><Relationship Id="rId1" Type="http://schemas.openxmlformats.org/officeDocument/2006/relationships/slideLayout" Target="../slideLayouts/slideLayout12.xml"></Relationship></Relationships>
</file>

<file path=ppt/slides/_rels/slide8.xml.rels><?xml version="1.0" encoding="UTF-8"?>
<Relationships xmlns="http://schemas.openxmlformats.org/package/2006/relationships"><Relationship Id="rId3" Type="http://schemas.openxmlformats.org/officeDocument/2006/relationships/image" Target="../media/image8.png"></Relationship><Relationship Id="rId2" Type="http://schemas.openxmlformats.org/officeDocument/2006/relationships/notesSlide" Target="../notesSlides/notesSlide7.xml"></Relationship><Relationship Id="rId1" Type="http://schemas.openxmlformats.org/officeDocument/2006/relationships/slideLayout" Target="../slideLayouts/slideLayout12.xml"></Relationship></Relationships>
</file>

<file path=ppt/slides/_rels/slide9.xml.rels><?xml version="1.0" encoding="UTF-8"?>
<Relationships xmlns="http://schemas.openxmlformats.org/package/2006/relationships"><Relationship Id="rId3" Type="http://schemas.openxmlformats.org/officeDocument/2006/relationships/image" Target="../media/image9.png"></Relationship><Relationship Id="rId2" Type="http://schemas.openxmlformats.org/officeDocument/2006/relationships/notesSlide" Target="../notesSlides/notesSlide8.xml"></Relationship><Relationship Id="rId1" Type="http://schemas.openxmlformats.org/officeDocument/2006/relationships/slideLayout" Target="../slideLayouts/slideLayout1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 noGrp="1"/>
          </p:cNvSpPr>
          <p:nvPr>
            <p:ph type="obj"/>
          </p:nvPr>
        </p:nvSpPr>
        <p:spPr>
          <a:xfrm>
            <a:off x="457200" y="274955"/>
            <a:ext cx="8230235" cy="5852160"/>
          </a:xfrm>
          <a:prstGeom prst="rect"/>
        </p:spPr>
        <p:txBody>
          <a:bodyPr wrap="square" lIns="91440" tIns="45720" rIns="91440" bIns="45720" vert="horz" anchor="t"/>
          <a:lstStyle/>
          <a:p>
            <a:pPr marL="0" indent="0" algn="l" fontAlgn="base" defTabSz="914400" eaLnBrk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IL DASM - Disassembly</a:t>
            </a:r>
            <a:endParaRPr lang="ko-KR" altLang="en-US" sz="2800" dirty="0" smtClean="0">
              <a:solidFill>
                <a:srgbClr val="000000"/>
              </a:solidFill>
              <a:latin typeface="Arial" charset="0"/>
              <a:ea typeface="Arial" charset="0"/>
            </a:endParaRPr>
          </a:p>
          <a:p>
            <a:pPr marL="0" indent="0" algn="l" fontAlgn="base" defTabSz="914400" eaLnBrk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ko-KR" altLang="en-US" sz="2800" dirty="0" smtClean="0">
              <a:solidFill>
                <a:srgbClr val="000000"/>
              </a:solidFill>
              <a:latin typeface="Arial" charset="0"/>
              <a:ea typeface="Arial" charset="0"/>
            </a:endParaRPr>
          </a:p>
          <a:p>
            <a:pPr marL="0" indent="0" algn="l" fontAlgn="base" defTabSz="914400" eaLnBrk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The </a:t>
            </a:r>
            <a:r>
              <a:rPr lang="en-US" altLang="ko-KR" sz="2800" dirty="0" smtClean="0" b="1">
                <a:solidFill>
                  <a:srgbClr val="000000"/>
                </a:solidFill>
                <a:latin typeface="Gulim" charset="0"/>
                <a:ea typeface="Gulim" charset="0"/>
              </a:rPr>
              <a:t>Ildasm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 is an utility in C# which shows the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information of Assembly in human-readable format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by parsing any .</a:t>
            </a:r>
            <a:r>
              <a:rPr lang="en-US" altLang="ko-KR" sz="2800" dirty="0" smtClean="0" b="1">
                <a:solidFill>
                  <a:srgbClr val="000000"/>
                </a:solidFill>
                <a:latin typeface="Gulim" charset="0"/>
                <a:ea typeface="Gulim" charset="0"/>
              </a:rPr>
              <a:t>NET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 Framework DLL. ... The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advantage of</a:t>
            </a:r>
            <a:r>
              <a:rPr lang="en-US" altLang="ko-KR" sz="2800" dirty="0" smtClean="0" b="1">
                <a:solidFill>
                  <a:srgbClr val="000000"/>
                </a:solidFill>
                <a:latin typeface="Gulim" charset="0"/>
                <a:ea typeface="Gulim" charset="0"/>
              </a:rPr>
              <a:t>ILdasm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.</a:t>
            </a:r>
            <a:r>
              <a:rPr lang="en-US" altLang="ko-KR" sz="2800" dirty="0" smtClean="0" b="1">
                <a:solidFill>
                  <a:srgbClr val="000000"/>
                </a:solidFill>
                <a:latin typeface="Gulim" charset="0"/>
                <a:ea typeface="Gulim" charset="0"/>
              </a:rPr>
              <a:t>exe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 utility is that it can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examine some native assemblies like such as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Mscorlib.dll, as well as .</a:t>
            </a:r>
            <a:r>
              <a:rPr lang="en-US" altLang="ko-KR" sz="2800" dirty="0" smtClean="0" b="1">
                <a:solidFill>
                  <a:srgbClr val="000000"/>
                </a:solidFill>
                <a:latin typeface="Gulim" charset="0"/>
                <a:ea typeface="Gulim" charset="0"/>
              </a:rPr>
              <a:t>NET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 Framework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assemblies provided by others or created yourself</a:t>
            </a:r>
            <a:endParaRPr lang="ko-KR" altLang="en-US" sz="28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97" y="1966912"/>
            <a:ext cx="6619006" cy="41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54" y="2057400"/>
            <a:ext cx="6132092" cy="383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38" y="1863279"/>
            <a:ext cx="3856124" cy="40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469" y="1711323"/>
            <a:ext cx="4337062" cy="44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4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rgbClr val="C0C0C0"/>
                </a:solidFill>
              </a:rPr>
              <a:t>Peymer</a:t>
            </a:r>
            <a:r>
              <a:rPr lang="en-US" altLang="en-US" sz="1400" dirty="0" smtClean="0">
                <a:solidFill>
                  <a:srgbClr val="C0C0C0"/>
                </a:solidFill>
              </a:rPr>
              <a:t>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22" y="1558924"/>
            <a:ext cx="2765578" cy="48418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2374880"/>
            <a:ext cx="4572000" cy="341632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Unit4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Window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s_X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0.0f;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s_Y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0.0f;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m_Exit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Rectangle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screenBounds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m_Thread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caption;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internal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MyForm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m_Instance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DllImport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"kernel32.dll"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extern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SetConsoleTitle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lpConsoleTitle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DllImport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"User32.dll"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extern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FindWindow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lpClassName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lpWindowName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[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DllImport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"User32.dll"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CharSet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CharSet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.Auto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)]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extern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MoveWindow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IntPtr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hWnd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x,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y,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cx,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cy,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repaint);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event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Window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TickDelegate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Tick =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219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VS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1325" y="1611869"/>
            <a:ext cx="31813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Open DLL with VS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60640"/>
            <a:ext cx="7315200" cy="3308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7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VS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1325" y="1611869"/>
            <a:ext cx="31813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Open DLL with VS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123" y="2895600"/>
            <a:ext cx="5956804" cy="24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43663"/>
            <a:ext cx="1676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VS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1325" y="1611869"/>
            <a:ext cx="31813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Open DLL with VS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037" y="2057400"/>
            <a:ext cx="3703476" cy="42945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4634507"/>
            <a:ext cx="2819400" cy="394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VS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1325" y="1611869"/>
            <a:ext cx="31813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Open DLL with VS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938062"/>
            <a:ext cx="2924175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514600"/>
            <a:ext cx="3143250" cy="265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7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VS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1325" y="1611869"/>
            <a:ext cx="31813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Open DLL with VS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313" y="2514600"/>
            <a:ext cx="3535374" cy="357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3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1325" y="1611869"/>
            <a:ext cx="31813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Open DLL with IL DASM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2543175"/>
            <a:ext cx="5867400" cy="2638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5486400"/>
            <a:ext cx="73152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C:\Program Files (x86)\Microsoft Visual Studio 14.0&gt;</a:t>
            </a:r>
            <a:r>
              <a:rPr lang="en-US" dirty="0" err="1">
                <a:solidFill>
                  <a:schemeClr val="bg1"/>
                </a:solidFill>
              </a:rPr>
              <a:t>ildasm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IL DASM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56" y="1733564"/>
            <a:ext cx="641248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IL DASM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38" y="1543050"/>
            <a:ext cx="5049924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IL DASM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57400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1325" y="1611869"/>
            <a:ext cx="31813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/>
              <a:t>Open DLL with </a:t>
            </a:r>
            <a:r>
              <a:rPr lang="en-US" b="1" dirty="0" err="1" smtClean="0"/>
              <a:t>dotPeek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3833892"/>
            <a:ext cx="6197600" cy="1583328"/>
          </a:xfrm>
          <a:prstGeom prst="rect">
            <a:avLst/>
          </a:prstGeom>
        </p:spPr>
      </p:pic>
      <p:pic>
        <p:nvPicPr>
          <p:cNvPr id="1026" name="Picture 2" descr="Image result for jetbra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6" y="2133600"/>
            <a:ext cx="1289138" cy="13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43207" y="5748545"/>
            <a:ext cx="40575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https://www.jetbrains.com/decompiler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51" y="1828800"/>
            <a:ext cx="653809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04" y="1658937"/>
            <a:ext cx="6436392" cy="421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399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chemeClr val="bg1"/>
                </a:solidFill>
              </a:rPr>
              <a:t>dotPeek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64075"/>
            <a:ext cx="7181850" cy="39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19</Pages>
  <Paragraphs>121</Paragraphs>
  <Words>284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User</dc:creator>
  <cp:lastModifiedBy>js3104</cp:lastModifiedBy>
  <dc:title>Slide 1</dc:title>
  <dcterms:modified xsi:type="dcterms:W3CDTF">2018-05-09T08:04:54Z</dcterms:modified>
</cp:coreProperties>
</file>