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0" r:id="rId2"/>
    <p:sldId id="291" r:id="rId3"/>
    <p:sldId id="292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54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FC7C15-F090-4103-96B8-D08EB5B66B28}" type="datetimeFigureOut">
              <a:rPr lang="en-US"/>
              <a:pPr>
                <a:defRPr/>
              </a:pPr>
              <a:t>3/3/2018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49F234B-A9B6-43C1-BF31-62B4973C4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252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1A3999-8CCF-4320-8A32-BE7D5A77D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017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2D85CE-DDFA-47C3-95E4-AD6C2BCEB65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7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B1CD07-EBF8-49F1-AF74-326ED3895FE0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6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2D2DFC-21D9-4520-AA63-9470E50E5DCD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59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3A9568-65F6-482A-8057-97C36478C76D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003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3A9568-65F6-482A-8057-97C36478C76D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73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B7B79-C2AA-434D-BE05-4785CBD19350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7C650-A03E-4389-BCB5-CFFC29045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5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0314D-D4AC-4B9E-81C4-63EA0F433C95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DF3B2-BED8-46AB-BE5C-7A116FD99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7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C2E91-D813-4A4D-B70A-6B582E8157C9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D1006-A21F-4AF8-B4F7-C8C4CD6090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96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F9045-1922-4587-83A0-C833F9658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9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DB4EC-9BE1-4CCE-B30F-5E80F510DC2D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CC892-B473-478D-9FC6-D116A1C57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2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A4ED6-6EED-4615-85AC-35EA6B7D4AB8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FD85C-5051-4DF4-8B67-59282D221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2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7C0A0-AE42-4404-A123-915A8D6605E2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A1F4E-9E0A-4A40-8680-74B660B64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6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A7AB7-F7A8-4B89-8500-C34C53B97270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31760-23AF-414C-A939-54D991A7D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3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71AAE-D451-4DAC-9A0E-9A1D3B02171D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A70A7-BE3E-4085-9910-587384088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2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B28DD-917E-4D59-8538-319B8654AF87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45BD4-DE33-4340-9BCD-A9D85F443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8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93FB3-323F-4CFD-9599-05398EE83C62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1F1BD-D508-4790-8D22-34D5A9F5E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3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6688D-B60B-4656-B9D8-227E35D4DFDB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BDCA8-8A6C-43BF-A243-83D7C1EAA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8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C20F3A-B11B-4146-A3AC-4B3200570388}" type="datetime10">
              <a:rPr lang="en-US"/>
              <a:pPr>
                <a:defRPr/>
              </a:pPr>
              <a:t>08:49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ADD279C-E077-4D89-BA54-DC01149CD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dependencywalker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8F019F-068F-41C5-954D-0402603D14D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1828800" y="136525"/>
            <a:ext cx="55054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Dependency Walker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20750" y="2156861"/>
            <a:ext cx="7321550" cy="9239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Dependency Walker is a free utility that scans any 32-bit or 64-bit Windows module (exe, </a:t>
            </a:r>
            <a:r>
              <a:rPr lang="en-US" dirty="0" err="1"/>
              <a:t>dll</a:t>
            </a:r>
            <a:r>
              <a:rPr lang="en-US" dirty="0"/>
              <a:t>, </a:t>
            </a:r>
            <a:r>
              <a:rPr lang="en-US" dirty="0" err="1"/>
              <a:t>ocx</a:t>
            </a:r>
            <a:r>
              <a:rPr lang="en-US" dirty="0"/>
              <a:t>, sys, etc.) and builds a hierarchical tree diagram of all dependent modules. </a:t>
            </a:r>
          </a:p>
        </p:txBody>
      </p:sp>
      <p:sp>
        <p:nvSpPr>
          <p:cNvPr id="5" name="Rectangle 4"/>
          <p:cNvSpPr/>
          <p:nvPr/>
        </p:nvSpPr>
        <p:spPr>
          <a:xfrm>
            <a:off x="920750" y="3309386"/>
            <a:ext cx="7302500" cy="25860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Runs on Windows 95, 98, Me, NT, 2000, XP, 2003, Vista and 7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List all dependent modules (portable executables)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Supports 64-bit and Windows CE executables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Detects if the module is programmed in C or C++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Detects modules not listed in the import address table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Color coding of the list to help highlight problems (broken dependencies are highlighted in red)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Traces dependencies recursively, and lists dependencies of all modules in a tree view</a:t>
            </a:r>
          </a:p>
        </p:txBody>
      </p:sp>
      <p:pic>
        <p:nvPicPr>
          <p:cNvPr id="5132" name="Picture 14" descr="http://www.dependencywalker.com/ic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07975"/>
            <a:ext cx="7588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Rectangle 1"/>
          <p:cNvSpPr>
            <a:spLocks noChangeArrowheads="1"/>
          </p:cNvSpPr>
          <p:nvPr/>
        </p:nvSpPr>
        <p:spPr bwMode="auto">
          <a:xfrm>
            <a:off x="2678113" y="1600200"/>
            <a:ext cx="3787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hlinkClick r:id="rId4"/>
              </a:rPr>
              <a:t>http://www.dependencywalker.com/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ED3FC0-00F3-4B3F-B68B-445DBE1DC22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Rectangle 16"/>
          <p:cNvSpPr>
            <a:spLocks noChangeArrowheads="1"/>
          </p:cNvSpPr>
          <p:nvPr/>
        </p:nvSpPr>
        <p:spPr bwMode="auto">
          <a:xfrm>
            <a:off x="1828800" y="152400"/>
            <a:ext cx="550545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Dependency Walker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717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82713"/>
            <a:ext cx="6705600" cy="503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4505325" y="1474788"/>
            <a:ext cx="1676400" cy="471487"/>
          </a:xfrm>
          <a:prstGeom prst="wedgeRoundRectCallout">
            <a:avLst>
              <a:gd name="adj1" fmla="val -118057"/>
              <a:gd name="adj2" fmla="val 6862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Notepad.exe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4724400" y="2251075"/>
            <a:ext cx="1676400" cy="471488"/>
          </a:xfrm>
          <a:prstGeom prst="wedgeRoundRectCallout">
            <a:avLst>
              <a:gd name="adj1" fmla="val -118057"/>
              <a:gd name="adj2" fmla="val 6862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Comdlg32.dll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4876800" y="2892425"/>
            <a:ext cx="1676400" cy="471488"/>
          </a:xfrm>
          <a:prstGeom prst="wedgeRoundRectCallout">
            <a:avLst>
              <a:gd name="adj1" fmla="val -123224"/>
              <a:gd name="adj2" fmla="val 53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Ntddll.dll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5181600" y="5524500"/>
            <a:ext cx="1676400" cy="471488"/>
          </a:xfrm>
          <a:prstGeom prst="wedgeRoundRectCallout">
            <a:avLst>
              <a:gd name="adj1" fmla="val -88774"/>
              <a:gd name="adj2" fmla="val -1967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Files info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920750" y="3276600"/>
            <a:ext cx="1676400" cy="762000"/>
          </a:xfrm>
          <a:prstGeom prst="wedgeRoundRectCallout">
            <a:avLst>
              <a:gd name="adj1" fmla="val 106798"/>
              <a:gd name="adj2" fmla="val -23357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Profiling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Dynamic program analysis</a:t>
            </a:r>
          </a:p>
        </p:txBody>
      </p:sp>
      <p:pic>
        <p:nvPicPr>
          <p:cNvPr id="7184" name="Picture 14" descr="http://www.dependencywalker.com/icon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07975"/>
            <a:ext cx="7588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7830D9-5FCA-4632-AA9F-97FF7BB0AE1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4608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608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608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608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4609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0" y="1479550"/>
            <a:ext cx="71755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52600" y="2438400"/>
            <a:ext cx="381000" cy="3733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62300" y="1535668"/>
            <a:ext cx="2819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Dependency Walker 2.2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0618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81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6BDCF8-281D-4384-93EA-2F513AFADE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4813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813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813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813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" y="2379554"/>
            <a:ext cx="7562850" cy="298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6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81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6BDCF8-281D-4384-93EA-2F513AFADE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4813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813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813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4813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4946855" y="1662113"/>
            <a:ext cx="3200400" cy="369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Dynamic load libraries. DLL</a:t>
            </a:r>
          </a:p>
        </p:txBody>
      </p:sp>
      <p:pic>
        <p:nvPicPr>
          <p:cNvPr id="48140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419350"/>
            <a:ext cx="200025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902110" y="1662113"/>
            <a:ext cx="3200400" cy="3683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/>
              <a:t>Static load  libraries. DLL</a:t>
            </a:r>
          </a:p>
        </p:txBody>
      </p:sp>
      <p:pic>
        <p:nvPicPr>
          <p:cNvPr id="48142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703" y="2365733"/>
            <a:ext cx="28479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715000" y="3733800"/>
            <a:ext cx="2285078" cy="20859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6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3287</TotalTime>
  <Words>177</Words>
  <Application>Microsoft Office PowerPoint</Application>
  <PresentationFormat>On-screen Show (4:3)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312</cp:revision>
  <dcterms:created xsi:type="dcterms:W3CDTF">2008-08-03T16:05:36Z</dcterms:created>
  <dcterms:modified xsi:type="dcterms:W3CDTF">2018-03-03T06:54:45Z</dcterms:modified>
</cp:coreProperties>
</file>