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8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72" r:id="rId10"/>
    <p:sldId id="267" r:id="rId11"/>
    <p:sldId id="270" r:id="rId12"/>
    <p:sldId id="271" r:id="rId13"/>
    <p:sldId id="269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DDDDD"/>
    <a:srgbClr val="FFFF99"/>
    <a:srgbClr val="C0C0C0"/>
    <a:srgbClr val="669999"/>
    <a:srgbClr val="6666CC"/>
    <a:srgbClr val="0099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54" autoAdjust="0"/>
  </p:normalViewPr>
  <p:slideViewPr>
    <p:cSldViewPr>
      <p:cViewPr varScale="1">
        <p:scale>
          <a:sx n="110" d="100"/>
          <a:sy n="110" d="100"/>
        </p:scale>
        <p:origin x="1570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8CC9671-E70C-42F2-8ACB-20C93118CC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1166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2810BAD-6C56-44A4-B7C0-196B34FBAA1C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8555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B64F3CA-549E-4483-8C8A-52596F3D1FD7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7873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B64F3CA-549E-4483-8C8A-52596F3D1FD7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5048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B64F3CA-549E-4483-8C8A-52596F3D1FD7}" type="slidenum">
              <a:rPr lang="en-US" altLang="en-US"/>
              <a:pPr eaLnBrk="1" hangingPunct="1"/>
              <a:t>12</a:t>
            </a:fld>
            <a:endParaRPr lang="en-US" alt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9953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B64F3CA-549E-4483-8C8A-52596F3D1FD7}" type="slidenum">
              <a:rPr lang="en-US" altLang="en-US"/>
              <a:pPr eaLnBrk="1" hangingPunct="1"/>
              <a:t>13</a:t>
            </a:fld>
            <a:endParaRPr lang="en-US" alt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8678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02A3981-5C51-46A4-96B7-944A8742A74C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41497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096D8AF-F7AF-4C38-905C-9DCEC631CBFD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3946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EDC95EA-27CB-4C32-B8AC-56B8BCD45F29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6941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27059DA-87A7-4C01-9690-C650DE1CFD4A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1540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E04B707-6E71-455F-8209-070DC2E4E377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1718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08B5280-1A42-4AE7-81CA-7F23184F4C3E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8834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DB90371-904A-4CD1-9567-2F032DF51BCE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83167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DB90371-904A-4CD1-9567-2F032DF51BCE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522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3C721-95F4-4D2A-ABD2-8E94D6A080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5798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ACFFA7-8760-4486-930C-0BC7AF499B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3148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A9F104-89E3-455B-A11C-6DDE6A99EC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5235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D5249F-E0D4-4942-A4DF-D743E45A87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7470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40AA20-969F-4454-8C74-C790478321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6666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AA569D-F5AC-46DF-83BB-52EDC68621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6508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0C2454-7196-4618-87E4-8DFB70A02C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1020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F8692D-C4F8-4DFB-BD7F-BC7577B200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4375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F09394-3C5E-46C2-98D7-A0487A604F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7985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26EAC4-C463-4DAD-B0DF-9BC5A21420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9137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4654B7-4B2D-46BB-907F-616AA13786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4131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DD52689-A971-4007-BFAC-E14F3C8825F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err="1" smtClean="0">
                <a:solidFill>
                  <a:srgbClr val="C0C0C0"/>
                </a:solidFill>
              </a:rPr>
              <a:t>Peymer</a:t>
            </a:r>
            <a:r>
              <a:rPr lang="en-US" altLang="en-US" dirty="0" smtClean="0">
                <a:solidFill>
                  <a:srgbClr val="C0C0C0"/>
                </a:solidFill>
              </a:rPr>
              <a:t>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82B33FC-A26D-4610-B45B-AE2B76C6E325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189420" y="233363"/>
            <a:ext cx="276211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 smtClean="0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236" y="2336631"/>
            <a:ext cx="7343528" cy="412636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891183" y="1892800"/>
            <a:ext cx="7373760" cy="3698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  <a:cs typeface="Arial" charset="0"/>
              </a:rPr>
              <a:t>Canvas widget to display graphical elements like lines or text.  </a:t>
            </a:r>
            <a:endParaRPr lang="en-US" b="1" dirty="0">
              <a:latin typeface="Arial" charset="0"/>
              <a:cs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60826" y="1447800"/>
            <a:ext cx="2019300" cy="3698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latin typeface="Arial" charset="0"/>
                <a:cs typeface="Arial" charset="0"/>
              </a:rPr>
              <a:t>Canvas  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27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024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4CC47BB-A491-496D-81CF-D1A60750676A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1024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024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024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024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5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5240" y="1524000"/>
            <a:ext cx="2524125" cy="196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3189420" y="233363"/>
            <a:ext cx="276211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 smtClean="0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  <p:sp>
        <p:nvSpPr>
          <p:cNvPr id="10252" name="TextBox 14"/>
          <p:cNvSpPr txBox="1">
            <a:spLocks noChangeArrowheads="1"/>
          </p:cNvSpPr>
          <p:nvPr/>
        </p:nvSpPr>
        <p:spPr bwMode="auto">
          <a:xfrm>
            <a:off x="885120" y="3200400"/>
            <a:ext cx="7373760" cy="3139321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6F008A"/>
                </a:solidFill>
                <a:latin typeface="Consolas" panose="020B0609020204030204" pitchFamily="49" charset="0"/>
              </a:rPr>
              <a:t>PIL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Image,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ImageDraw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ImageTk</a:t>
            </a:r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c = </a:t>
            </a:r>
            <a:r>
              <a:rPr lang="en-US" dirty="0">
                <a:solidFill>
                  <a:srgbClr val="2B91AF"/>
                </a:solidFill>
                <a:latin typeface="Consolas" panose="020B0609020204030204" pitchFamily="49" charset="0"/>
              </a:rPr>
              <a:t>Canvas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width=800, height=600,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bg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"white"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c.create_oval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(10,10,100,100)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img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PhotoImage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(file=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"f</a:t>
            </a:r>
            <a:r>
              <a:rPr lang="en-US" dirty="0" smtClean="0">
                <a:solidFill>
                  <a:srgbClr val="A31515"/>
                </a:solidFill>
                <a:latin typeface="Consolas" panose="020B0609020204030204" pitchFamily="49" charset="0"/>
              </a:rPr>
              <a:t>:\\cat.png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c.create_image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(50, 50, image=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img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anchor=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dirty="0" err="1">
                <a:solidFill>
                  <a:srgbClr val="A31515"/>
                </a:solidFill>
                <a:latin typeface="Consolas" panose="020B0609020204030204" pitchFamily="49" charset="0"/>
              </a:rPr>
              <a:t>nw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c.pack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</a:p>
          <a:p>
            <a:endParaRPr lang="en-US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024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4CC47BB-A491-496D-81CF-D1A60750676A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  <p:sp>
        <p:nvSpPr>
          <p:cNvPr id="1024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024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024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024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2" name="TextBox 14"/>
          <p:cNvSpPr txBox="1">
            <a:spLocks noChangeArrowheads="1"/>
          </p:cNvSpPr>
          <p:nvPr/>
        </p:nvSpPr>
        <p:spPr bwMode="auto">
          <a:xfrm>
            <a:off x="889864" y="1752600"/>
            <a:ext cx="7373760" cy="4278094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* 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600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shapes = []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c = </a:t>
            </a:r>
            <a:r>
              <a:rPr lang="en-US" sz="1600" dirty="0">
                <a:solidFill>
                  <a:srgbClr val="2B91AF"/>
                </a:solidFill>
                <a:latin typeface="Consolas" panose="020B0609020204030204" pitchFamily="49" charset="0"/>
              </a:rPr>
              <a:t>Canvas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tk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width=640, height=480,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bg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"white"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id =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c.create_line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((0,0),(640,480))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shapes.append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(id)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print(id)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id =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c.create_line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((640,0),(0,480))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print(id)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shapes.append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(id)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print(shapes)</a:t>
            </a:r>
          </a:p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len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(shapes)&gt;0: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c.delete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shapes.pop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())</a:t>
            </a:r>
          </a:p>
          <a:p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#</a:t>
            </a:r>
            <a:r>
              <a:rPr lang="en-US" sz="1600" dirty="0" err="1">
                <a:solidFill>
                  <a:srgbClr val="008000"/>
                </a:solidFill>
                <a:latin typeface="Consolas" panose="020B0609020204030204" pitchFamily="49" charset="0"/>
              </a:rPr>
              <a:t>c.delete</a:t>
            </a:r>
            <a:r>
              <a:rPr lang="en-US" sz="1600" dirty="0">
                <a:solidFill>
                  <a:srgbClr val="008000"/>
                </a:solidFill>
                <a:latin typeface="Consolas" panose="020B0609020204030204" pitchFamily="49" charset="0"/>
              </a:rPr>
              <a:t>('all')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c.pack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tk.mainloop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sz="1600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28376" y="1447800"/>
            <a:ext cx="12954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Undo</a:t>
            </a:r>
            <a:endParaRPr lang="en-US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8383" y="3581400"/>
            <a:ext cx="2855718" cy="2281038"/>
          </a:xfrm>
          <a:prstGeom prst="rect">
            <a:avLst/>
          </a:prstGeom>
        </p:spPr>
      </p:pic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3189420" y="233363"/>
            <a:ext cx="276211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 smtClean="0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10000" y="5477470"/>
            <a:ext cx="762000" cy="92333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</a:t>
            </a:r>
          </a:p>
          <a:p>
            <a:r>
              <a:rPr lang="en-US" dirty="0">
                <a:solidFill>
                  <a:schemeClr val="bg1"/>
                </a:solidFill>
              </a:rPr>
              <a:t>2</a:t>
            </a:r>
          </a:p>
          <a:p>
            <a:r>
              <a:rPr lang="en-US" dirty="0">
                <a:solidFill>
                  <a:schemeClr val="bg1"/>
                </a:solidFill>
              </a:rPr>
              <a:t>[1, 2]</a:t>
            </a:r>
          </a:p>
        </p:txBody>
      </p:sp>
    </p:spTree>
    <p:extLst>
      <p:ext uri="{BB962C8B-B14F-4D97-AF65-F5344CB8AC3E}">
        <p14:creationId xmlns:p14="http://schemas.microsoft.com/office/powerpoint/2010/main" val="189878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024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4CC47BB-A491-496D-81CF-D1A60750676A}" type="slidenum">
              <a:rPr lang="en-US" altLang="en-US"/>
              <a:pPr eaLnBrk="1" hangingPunct="1"/>
              <a:t>12</a:t>
            </a:fld>
            <a:endParaRPr lang="en-US" altLang="en-US"/>
          </a:p>
        </p:txBody>
      </p:sp>
      <p:sp>
        <p:nvSpPr>
          <p:cNvPr id="1024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024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024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024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6856" y="1975530"/>
            <a:ext cx="6110287" cy="3959169"/>
          </a:xfrm>
          <a:prstGeom prst="rect">
            <a:avLst/>
          </a:prstGeom>
        </p:spPr>
      </p:pic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3189420" y="233363"/>
            <a:ext cx="276211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 smtClean="0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1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024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4CC47BB-A491-496D-81CF-D1A60750676A}" type="slidenum">
              <a:rPr lang="en-US" altLang="en-US"/>
              <a:pPr eaLnBrk="1" hangingPunct="1"/>
              <a:t>13</a:t>
            </a:fld>
            <a:endParaRPr lang="en-US" altLang="en-US"/>
          </a:p>
        </p:txBody>
      </p:sp>
      <p:sp>
        <p:nvSpPr>
          <p:cNvPr id="1024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024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024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1024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14400" y="1997839"/>
            <a:ext cx="7315200" cy="2031325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mtClean="0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canvas = </a:t>
            </a:r>
            <a:r>
              <a:rPr lang="en-US" dirty="0">
                <a:solidFill>
                  <a:srgbClr val="2B91AF"/>
                </a:solidFill>
                <a:latin typeface="Consolas" panose="020B0609020204030204" pitchFamily="49" charset="0"/>
              </a:rPr>
              <a:t>Canvas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(root, width = 500, height = 500)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canvas.pack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new_rect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canvas.create_rectangle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(0,0,100,100)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canvas.delete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new_rect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/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3189420" y="233363"/>
            <a:ext cx="276211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 smtClean="0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13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10000" y="6443663"/>
            <a:ext cx="1524000" cy="2778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570670C-D67D-4AE4-953A-16BEB17F2357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" name="TextBox 14"/>
          <p:cNvSpPr txBox="1">
            <a:spLocks noChangeArrowheads="1"/>
          </p:cNvSpPr>
          <p:nvPr/>
        </p:nvSpPr>
        <p:spPr bwMode="auto">
          <a:xfrm>
            <a:off x="885120" y="2667000"/>
            <a:ext cx="7373760" cy="2031325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 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c = </a:t>
            </a:r>
            <a:r>
              <a:rPr lang="en-US" dirty="0">
                <a:solidFill>
                  <a:srgbClr val="2B91AF"/>
                </a:solidFill>
                <a:latin typeface="Consolas" panose="020B0609020204030204" pitchFamily="49" charset="0"/>
              </a:rPr>
              <a:t>Canvas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width=640, height=480,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bg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"white"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c.create_line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((0,0),(640,480))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c.create_line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((640,0),(0,480))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c.pack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altLang="en-US" b="1" dirty="0">
              <a:latin typeface="+mn-lt"/>
            </a:endParaRPr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3189420" y="233363"/>
            <a:ext cx="276211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 smtClean="0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6800" y="3696063"/>
            <a:ext cx="3249030" cy="25952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3554220" y="1485900"/>
            <a:ext cx="2019300" cy="3698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b="1" dirty="0">
                <a:latin typeface="Arial" charset="0"/>
                <a:cs typeface="Arial" charset="0"/>
              </a:rPr>
              <a:t>Canvas  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85120" y="1969610"/>
            <a:ext cx="7373760" cy="3698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latin typeface="Arial" charset="0"/>
                <a:cs typeface="Arial" charset="0"/>
              </a:rPr>
              <a:t>Canvas widget to display graphical elements like lines or text.  </a:t>
            </a:r>
            <a:endParaRPr lang="en-US" b="1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409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69E2E42-3B0E-40FA-8232-318FC52D9E12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410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410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8" name="TextBox 14"/>
          <p:cNvSpPr txBox="1">
            <a:spLocks noChangeArrowheads="1"/>
          </p:cNvSpPr>
          <p:nvPr/>
        </p:nvSpPr>
        <p:spPr bwMode="auto">
          <a:xfrm>
            <a:off x="885121" y="4267200"/>
            <a:ext cx="7373760" cy="1754326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 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c = </a:t>
            </a:r>
            <a:r>
              <a:rPr lang="en-US" dirty="0">
                <a:solidFill>
                  <a:srgbClr val="2B91AF"/>
                </a:solidFill>
                <a:latin typeface="Consolas" panose="020B0609020204030204" pitchFamily="49" charset="0"/>
              </a:rPr>
              <a:t>Canvas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width=640, height=480,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bg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"white"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c.create_line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((0,0),(320,480),(640,0))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c.pack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pic>
        <p:nvPicPr>
          <p:cNvPr id="410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3400" y="1595437"/>
            <a:ext cx="29972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3189420" y="233363"/>
            <a:ext cx="276211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 smtClean="0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657600" y="6400799"/>
            <a:ext cx="18288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512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7DCAE50-92EC-4413-8497-9DC5711633B8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5124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5126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5127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2" name="TextBox 14"/>
          <p:cNvSpPr txBox="1">
            <a:spLocks noChangeArrowheads="1"/>
          </p:cNvSpPr>
          <p:nvPr/>
        </p:nvSpPr>
        <p:spPr bwMode="auto">
          <a:xfrm>
            <a:off x="885120" y="4036874"/>
            <a:ext cx="7373760" cy="1754326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 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c = </a:t>
            </a:r>
            <a:r>
              <a:rPr lang="en-US" dirty="0">
                <a:solidFill>
                  <a:srgbClr val="2B91AF"/>
                </a:solidFill>
                <a:latin typeface="Consolas" panose="020B0609020204030204" pitchFamily="49" charset="0"/>
              </a:rPr>
              <a:t>Canvas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width=640, height=480,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bg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"white"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c.create_line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([(0,0),(320,480),(640,0)],smooth=1)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c.pack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pic>
        <p:nvPicPr>
          <p:cNvPr id="513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6388" y="1662113"/>
            <a:ext cx="27559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3189420" y="233363"/>
            <a:ext cx="276211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 smtClean="0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94176" y="5927976"/>
            <a:ext cx="17526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Smooth -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חלק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42305" y="6386185"/>
            <a:ext cx="1459390" cy="33529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614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DC189C4-383A-4EDD-A5C7-DEF6308DA700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6148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50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6151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6" name="TextBox 14"/>
          <p:cNvSpPr txBox="1">
            <a:spLocks noChangeArrowheads="1"/>
          </p:cNvSpPr>
          <p:nvPr/>
        </p:nvSpPr>
        <p:spPr bwMode="auto">
          <a:xfrm>
            <a:off x="885120" y="3246864"/>
            <a:ext cx="7373760" cy="3139321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 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=1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c = </a:t>
            </a:r>
            <a:r>
              <a:rPr lang="en-US" dirty="0">
                <a:solidFill>
                  <a:srgbClr val="2B91AF"/>
                </a:solidFill>
                <a:latin typeface="Consolas" panose="020B0609020204030204" pitchFamily="49" charset="0"/>
              </a:rPr>
              <a:t>Canvas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width=640, height=480,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bg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"white"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while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&lt;100: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+=5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c.create_line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([(100,100),(200,100-i),(300,100),(300+i,200),(300,300),(200,300+i),(100,300),(100-i,200),(100,100)], smooth=0) 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c.pack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pic>
        <p:nvPicPr>
          <p:cNvPr id="615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8101" y="1548438"/>
            <a:ext cx="2963863" cy="233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3189420" y="233363"/>
            <a:ext cx="276211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 smtClean="0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688685" y="6443663"/>
            <a:ext cx="176663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717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F9F535F-410F-4B92-989F-74B684E4837E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717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717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717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717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0" name="TextBox 14"/>
          <p:cNvSpPr txBox="1">
            <a:spLocks noChangeArrowheads="1"/>
          </p:cNvSpPr>
          <p:nvPr/>
        </p:nvSpPr>
        <p:spPr bwMode="auto">
          <a:xfrm>
            <a:off x="885120" y="3086100"/>
            <a:ext cx="7373760" cy="3139321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 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=1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c = </a:t>
            </a:r>
            <a:r>
              <a:rPr lang="en-US" dirty="0">
                <a:solidFill>
                  <a:srgbClr val="2B91AF"/>
                </a:solidFill>
                <a:latin typeface="Consolas" panose="020B0609020204030204" pitchFamily="49" charset="0"/>
              </a:rPr>
              <a:t>Canvas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width=640, height=480,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bg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"white"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while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&lt;100: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+=5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c.create_line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([(100,100),(200,100-i),(300,100),(300+i,200),(300,300),(200,300+i),(100,300),(100-i,200),(100,100)], smooth=1) 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c.pack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pic>
        <p:nvPicPr>
          <p:cNvPr id="718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1447800"/>
            <a:ext cx="2997200" cy="236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3189420" y="233363"/>
            <a:ext cx="276211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 smtClean="0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819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F0C6689-1B2D-4DCB-ACBC-7C15DE69B83B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819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819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819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819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4" name="TextBox 14"/>
          <p:cNvSpPr txBox="1">
            <a:spLocks noChangeArrowheads="1"/>
          </p:cNvSpPr>
          <p:nvPr/>
        </p:nvSpPr>
        <p:spPr bwMode="auto">
          <a:xfrm>
            <a:off x="885120" y="3086100"/>
            <a:ext cx="7373760" cy="3139321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 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=1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c = </a:t>
            </a:r>
            <a:r>
              <a:rPr lang="en-US" dirty="0">
                <a:solidFill>
                  <a:srgbClr val="2B91AF"/>
                </a:solidFill>
                <a:latin typeface="Consolas" panose="020B0609020204030204" pitchFamily="49" charset="0"/>
              </a:rPr>
              <a:t>Canvas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width=640, height=480,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bg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"white"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while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&lt;200: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=i+4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c.create_line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([(100,100),(200,200-i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), 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300,100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), 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200+i,200),(300,300),(200,200+i),(100,300),(200-i,200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), 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100,100)], smooth=1)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c.pack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pic>
        <p:nvPicPr>
          <p:cNvPr id="820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0" y="1409700"/>
            <a:ext cx="27559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3189420" y="233363"/>
            <a:ext cx="276211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 smtClean="0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65495" y="6347780"/>
            <a:ext cx="1613010" cy="37369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92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7682783-DB33-4B70-AEBE-98B4F35440CF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922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922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922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922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8" name="TextBox 14"/>
          <p:cNvSpPr txBox="1">
            <a:spLocks noChangeArrowheads="1"/>
          </p:cNvSpPr>
          <p:nvPr/>
        </p:nvSpPr>
        <p:spPr bwMode="auto">
          <a:xfrm>
            <a:off x="885120" y="4267200"/>
            <a:ext cx="7412165" cy="1754326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6F008A"/>
                </a:solidFill>
                <a:latin typeface="Consolas" panose="020B0609020204030204" pitchFamily="49" charset="0"/>
              </a:rPr>
              <a:t>tkinter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* 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c = </a:t>
            </a:r>
            <a:r>
              <a:rPr lang="en-US" dirty="0">
                <a:solidFill>
                  <a:srgbClr val="2B91AF"/>
                </a:solidFill>
                <a:latin typeface="Consolas" panose="020B0609020204030204" pitchFamily="49" charset="0"/>
              </a:rPr>
              <a:t>Canvas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width=800, height=600,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bg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"white"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 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c.create_oval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(10,10,100,100)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c.pack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 </a:t>
            </a: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tk.mainloop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</p:txBody>
      </p:sp>
      <p:pic>
        <p:nvPicPr>
          <p:cNvPr id="922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8050" y="1619250"/>
            <a:ext cx="2247900" cy="24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מלבן 14"/>
          <p:cNvSpPr/>
          <p:nvPr/>
        </p:nvSpPr>
        <p:spPr>
          <a:xfrm>
            <a:off x="3619500" y="1905000"/>
            <a:ext cx="876300" cy="87630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/>
          </a:p>
        </p:txBody>
      </p:sp>
      <p:sp>
        <p:nvSpPr>
          <p:cNvPr id="16" name="הסבר מלבני מעוגל 15"/>
          <p:cNvSpPr/>
          <p:nvPr/>
        </p:nvSpPr>
        <p:spPr>
          <a:xfrm>
            <a:off x="1143000" y="2933700"/>
            <a:ext cx="1104900" cy="685800"/>
          </a:xfrm>
          <a:prstGeom prst="wedgeRoundRectCallout">
            <a:avLst>
              <a:gd name="adj1" fmla="val 174392"/>
              <a:gd name="adj2" fmla="val -19903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10,10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7" name="הסבר מלבני מעוגל 16"/>
          <p:cNvSpPr/>
          <p:nvPr/>
        </p:nvSpPr>
        <p:spPr>
          <a:xfrm>
            <a:off x="6134100" y="2933700"/>
            <a:ext cx="1104900" cy="685800"/>
          </a:xfrm>
          <a:prstGeom prst="wedgeRoundRectCallout">
            <a:avLst>
              <a:gd name="adj1" fmla="val -195900"/>
              <a:gd name="adj2" fmla="val -7425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100,100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3189420" y="233363"/>
            <a:ext cx="276211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 smtClean="0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65495" y="6443662"/>
            <a:ext cx="1613010" cy="27781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921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7682783-DB33-4B70-AEBE-98B4F35440CF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922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922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922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922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0288" y="2438400"/>
            <a:ext cx="4683424" cy="369560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778305" y="1757391"/>
            <a:ext cx="1600200" cy="36933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e-IL" b="1" dirty="0" smtClean="0">
                <a:latin typeface="David" panose="020E0502060401010101" pitchFamily="34" charset="-79"/>
                <a:cs typeface="David" panose="020E0502060401010101" pitchFamily="34" charset="-79"/>
              </a:rPr>
              <a:t>תרגיל:</a:t>
            </a:r>
            <a:endParaRPr lang="en-US" b="1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1" name="Rectangle 16"/>
          <p:cNvSpPr>
            <a:spLocks noChangeArrowheads="1"/>
          </p:cNvSpPr>
          <p:nvPr/>
        </p:nvSpPr>
        <p:spPr bwMode="auto">
          <a:xfrm>
            <a:off x="3189420" y="233363"/>
            <a:ext cx="2762112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 smtClean="0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72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2087</TotalTime>
  <Words>526</Words>
  <Application>Microsoft Office PowerPoint</Application>
  <PresentationFormat>On-screen Show (4:3)</PresentationFormat>
  <Paragraphs>151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Consolas</vt:lpstr>
      <vt:lpstr>David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177</cp:revision>
  <dcterms:created xsi:type="dcterms:W3CDTF">2008-08-03T16:05:36Z</dcterms:created>
  <dcterms:modified xsi:type="dcterms:W3CDTF">2018-03-23T16:34:10Z</dcterms:modified>
</cp:coreProperties>
</file>