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9" r:id="rId2"/>
    <p:sldId id="261" r:id="rId3"/>
    <p:sldId id="262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DDDDDD"/>
    <a:srgbClr val="FFFF99"/>
    <a:srgbClr val="C0C0C0"/>
    <a:srgbClr val="669999"/>
    <a:srgbClr val="6666CC"/>
    <a:srgbClr val="0099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99" autoAdjust="0"/>
    <p:restoredTop sz="94654" autoAdjust="0"/>
  </p:normalViewPr>
  <p:slideViewPr>
    <p:cSldViewPr>
      <p:cViewPr varScale="1">
        <p:scale>
          <a:sx n="110" d="100"/>
          <a:sy n="110" d="100"/>
        </p:scale>
        <p:origin x="1570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72D63AA-E080-450F-9CFB-6A8C559B32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25145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DA027A2-4D89-4A51-A06F-CE26B1A99EFF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31935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3715A38-7932-467D-BF85-FF1FA0F5CE28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96273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3715A38-7932-467D-BF85-FF1FA0F5CE28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7465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248B89-3149-46AC-A942-4C5AB2E455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1964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79AEC2-FC75-4F40-9D1F-4E35C55076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65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A8715B-E851-4C32-935C-B36A46F1960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3954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C85DA8-95B0-452A-8507-33147B6521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3386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86C795-381B-4F88-B955-39283805215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8275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6C1D1D-1B3C-45A0-981E-F5F9BA47F8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7607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4B5CDF-6A61-476C-93DC-FE910A731E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3674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8EEC34-8049-42A8-ACAB-E5E012AC6B1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9499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70DC5C-6BFA-4ED3-99AD-D62762C1FB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0946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03143B-5BD7-4B64-AE2A-889FB557CD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5380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966749-B578-4A13-8BBB-775E005F34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4281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C0C0C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750" y="6443663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48618D2-349B-49A3-BC43-2F5CFF99D8B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27090" y="6442675"/>
            <a:ext cx="1689820" cy="27879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10BA9DB-38B2-47DE-B8C1-504956B89A5E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3638550" y="1498325"/>
            <a:ext cx="1866900" cy="3698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 err="1">
                <a:latin typeface="Arial" charset="0"/>
                <a:cs typeface="Arial" charset="0"/>
              </a:rPr>
              <a:t>OptionMenu</a:t>
            </a:r>
            <a:endParaRPr lang="en-US" b="1" dirty="0">
              <a:latin typeface="Arial" charset="0"/>
              <a:cs typeface="Arial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4287" y="2471791"/>
            <a:ext cx="2845395" cy="282783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16361" y="2438400"/>
            <a:ext cx="2852533" cy="2904085"/>
          </a:xfrm>
          <a:prstGeom prst="rect">
            <a:avLst/>
          </a:prstGeom>
        </p:spPr>
      </p:pic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2917390" y="228601"/>
            <a:ext cx="330922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65495" y="6443663"/>
            <a:ext cx="161301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76A88D3-71C7-4282-9554-402B8FAEFC8E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3" name="TextBox 25"/>
          <p:cNvSpPr txBox="1">
            <a:spLocks noChangeArrowheads="1"/>
          </p:cNvSpPr>
          <p:nvPr/>
        </p:nvSpPr>
        <p:spPr bwMode="auto">
          <a:xfrm>
            <a:off x="885120" y="1524000"/>
            <a:ext cx="7412165" cy="2862322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+mn-lt"/>
              </a:rPr>
              <a:t>from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tkinter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+mn-lt"/>
              </a:rPr>
              <a:t>import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*</a:t>
            </a:r>
          </a:p>
          <a:p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+mn-lt"/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root=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Tk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() </a:t>
            </a:r>
          </a:p>
          <a:p>
            <a:r>
              <a:rPr lang="en-US" dirty="0" err="1">
                <a:solidFill>
                  <a:srgbClr val="0000FF"/>
                </a:solidFill>
                <a:highlight>
                  <a:srgbClr val="FFFFFF"/>
                </a:highlight>
                <a:latin typeface="+mn-lt"/>
              </a:rPr>
              <a:t>def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convert():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  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+mn-lt"/>
              </a:rPr>
              <a:t>if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(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strChoose.get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()==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"m to </a:t>
            </a:r>
            <a:r>
              <a:rPr lang="en-US" dirty="0" err="1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dm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"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):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       lb1[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"text"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]=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inputNumber.get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())*10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  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+mn-lt"/>
              </a:rPr>
              <a:t>if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(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strChoose.get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()==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"m to cm"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):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       lb1[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"text"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]=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inputNumber.get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())*100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  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+mn-lt"/>
              </a:rPr>
              <a:t>if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(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strChoose.get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()==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"m to mm"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):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       lb1[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"text"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]=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inputNumber.get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())*1000</a:t>
            </a:r>
            <a:endParaRPr lang="en-US" altLang="en-US" dirty="0">
              <a:latin typeface="+mn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38317" y="4389125"/>
            <a:ext cx="1305770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continue</a:t>
            </a:r>
            <a:endParaRPr lang="en-US" sz="1400" dirty="0"/>
          </a:p>
        </p:txBody>
      </p:sp>
      <p:sp>
        <p:nvSpPr>
          <p:cNvPr id="13" name="Rectangle 16"/>
          <p:cNvSpPr>
            <a:spLocks noChangeArrowheads="1"/>
          </p:cNvSpPr>
          <p:nvPr/>
        </p:nvSpPr>
        <p:spPr bwMode="auto">
          <a:xfrm>
            <a:off x="2917390" y="228601"/>
            <a:ext cx="330922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27090" y="6443663"/>
            <a:ext cx="1689820" cy="27781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76A88D3-71C7-4282-9554-402B8FAEFC8E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3" name="TextBox 25"/>
          <p:cNvSpPr txBox="1">
            <a:spLocks noChangeArrowheads="1"/>
          </p:cNvSpPr>
          <p:nvPr/>
        </p:nvSpPr>
        <p:spPr bwMode="auto">
          <a:xfrm>
            <a:off x="885120" y="1524000"/>
            <a:ext cx="7412165" cy="4524315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inputNumber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=Entry(root, text=</a:t>
            </a:r>
            <a:r>
              <a:rPr lang="en-US" sz="1600" dirty="0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"Enter number"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)</a:t>
            </a:r>
          </a:p>
          <a:p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inputNumber.pack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()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lb1=Label(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root,bg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=</a:t>
            </a:r>
            <a:r>
              <a:rPr lang="en-US" sz="1600" dirty="0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"yellow"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, width=20)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lb1.pack()</a:t>
            </a:r>
          </a:p>
          <a:p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strChoose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=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StringVar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()</a:t>
            </a:r>
          </a:p>
          <a:p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strChoose.set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</a:t>
            </a:r>
            <a:r>
              <a:rPr lang="en-US" sz="1600" dirty="0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"m to </a:t>
            </a:r>
            <a:r>
              <a:rPr lang="en-US" sz="1600" dirty="0" err="1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dm</a:t>
            </a:r>
            <a:r>
              <a:rPr lang="en-US" sz="1600" dirty="0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"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)</a:t>
            </a:r>
          </a:p>
          <a:p>
            <a:r>
              <a:rPr lang="en-US" sz="1600" dirty="0" err="1" smtClean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convert_choose</a:t>
            </a:r>
            <a:r>
              <a:rPr lang="en-US" sz="1600" dirty="0" smtClean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=</a:t>
            </a:r>
            <a:r>
              <a:rPr lang="en-US" sz="1600" dirty="0" err="1" smtClean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OptionMenu</a:t>
            </a:r>
            <a:r>
              <a:rPr lang="en-US" sz="1600" dirty="0" smtClean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</a:t>
            </a:r>
            <a:r>
              <a:rPr lang="en-US" sz="1600" dirty="0" err="1" smtClean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root,strChoose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,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                        </a:t>
            </a:r>
            <a:r>
              <a:rPr lang="en-US" sz="1600" dirty="0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"m to </a:t>
            </a:r>
            <a:r>
              <a:rPr lang="en-US" sz="1600" dirty="0" err="1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dm</a:t>
            </a:r>
            <a:r>
              <a:rPr lang="en-US" sz="1600" dirty="0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"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,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                        </a:t>
            </a:r>
            <a:r>
              <a:rPr lang="en-US" sz="1600" dirty="0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"m to cm"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,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                        </a:t>
            </a:r>
            <a:r>
              <a:rPr lang="en-US" sz="1600" dirty="0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"m to mm"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)</a:t>
            </a:r>
          </a:p>
          <a:p>
            <a:endParaRPr lang="en-US" sz="1600" dirty="0">
              <a:solidFill>
                <a:srgbClr val="000000"/>
              </a:solidFill>
              <a:highlight>
                <a:srgbClr val="FFFFFF"/>
              </a:highlight>
              <a:latin typeface="+mn-lt"/>
            </a:endParaRPr>
          </a:p>
          <a:p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ConvertChoose.pack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()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rbt1=Button(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root,text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=</a:t>
            </a:r>
            <a:r>
              <a:rPr lang="en-US" sz="1600" dirty="0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"</a:t>
            </a:r>
            <a:r>
              <a:rPr lang="en-US" sz="1600" dirty="0" err="1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Convert"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,command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=convert)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rbt1.pack()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rbt1=Button(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root,text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=</a:t>
            </a:r>
            <a:r>
              <a:rPr lang="en-US" sz="1600" dirty="0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"</a:t>
            </a:r>
            <a:r>
              <a:rPr lang="en-US" sz="1600" dirty="0" err="1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Exit"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,command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=exit)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rbt1.pack()</a:t>
            </a:r>
          </a:p>
          <a:p>
            <a:endParaRPr lang="en-US" sz="1600" dirty="0">
              <a:solidFill>
                <a:srgbClr val="000000"/>
              </a:solidFill>
              <a:highlight>
                <a:srgbClr val="FFFFFF"/>
              </a:highlight>
              <a:latin typeface="+mn-lt"/>
            </a:endParaRPr>
          </a:p>
          <a:p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root.mainloop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()</a:t>
            </a:r>
            <a:endParaRPr lang="en-US" altLang="en-US" sz="1600" dirty="0">
              <a:latin typeface="+mn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19115" y="5902364"/>
            <a:ext cx="1305770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The end</a:t>
            </a:r>
            <a:endParaRPr lang="en-US" sz="1400" dirty="0"/>
          </a:p>
        </p:txBody>
      </p:sp>
      <p:sp>
        <p:nvSpPr>
          <p:cNvPr id="13" name="Rectangle 16"/>
          <p:cNvSpPr>
            <a:spLocks noChangeArrowheads="1"/>
          </p:cNvSpPr>
          <p:nvPr/>
        </p:nvSpPr>
        <p:spPr bwMode="auto">
          <a:xfrm>
            <a:off x="2917390" y="228601"/>
            <a:ext cx="330922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4928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Introduction1</Template>
  <TotalTime>2017</TotalTime>
  <Words>146</Words>
  <Application>Microsoft Office PowerPoint</Application>
  <PresentationFormat>On-screen Show (4:3)</PresentationFormat>
  <Paragraphs>43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Arial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Anatoly Peymer</cp:lastModifiedBy>
  <cp:revision>176</cp:revision>
  <dcterms:created xsi:type="dcterms:W3CDTF">2008-08-03T16:05:36Z</dcterms:created>
  <dcterms:modified xsi:type="dcterms:W3CDTF">2018-03-23T15:37:26Z</dcterms:modified>
</cp:coreProperties>
</file>