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2" r:id="rId5"/>
    <p:sldId id="261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44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BBE0E3"/>
    <a:srgbClr val="DDDDDD"/>
    <a:srgbClr val="FFFF99"/>
    <a:srgbClr val="C0C0C0"/>
    <a:srgbClr val="669999"/>
    <a:srgbClr val="6666CC"/>
    <a:srgbClr val="797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 varScale="1">
        <p:scale>
          <a:sx n="109" d="100"/>
          <a:sy n="109" d="100"/>
        </p:scale>
        <p:origin x="1602" y="84"/>
      </p:cViewPr>
      <p:guideLst>
        <p:guide orient="horz" pos="2160"/>
        <p:guide pos="44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EF8EA44-8CD6-458B-A7A8-3B00773F7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25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24898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290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17708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93853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DD00D4-8CF5-43FA-ABCE-426B89413B34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 smtClean="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e-IL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7753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5FF7F-867A-4028-A39C-5E8E63529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57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CF396-691A-4BB9-8DD5-220E931730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618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2CAB61-8A67-4A77-A397-FDA6EE05A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68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494BF5-57A7-4F2C-8912-5095FFA2B6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993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9C880-33D9-47D2-93C1-DB5FB39F3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248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BBD45-5C72-41AE-8722-CD0B718114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5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B6BA41-9D21-4D1B-A46F-883C35BC9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5963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0A613-E6ED-4FD8-B953-262406B67F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39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E75E5-7685-4B68-9DD3-5EBB707E4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70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ADA9F7-1B11-4734-81A3-3A58C34DA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84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B0225-C031-430F-AF0B-E0296D848C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020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C0C0C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Peymer Anatoly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750" y="6443663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7EB88067-CC23-4CBE-BA90-92FF5022C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38400" y="1454150"/>
            <a:ext cx="426402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rgbClr val="C00000"/>
                </a:solidFill>
              </a:rPr>
              <a:t>Virus! My files turned into shortcuts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084" name="Picture 17" descr="http://windows7supportnow.com/wp-content/uploads/2012/02/Windows-sup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273050"/>
            <a:ext cx="831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cocodrilabs.files.wordpress.com/2012/04/012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2" t="14894" r="20861" b="27660"/>
          <a:stretch/>
        </p:blipFill>
        <p:spPr bwMode="auto">
          <a:xfrm>
            <a:off x="3233973" y="1995487"/>
            <a:ext cx="2667000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399" y="3810000"/>
            <a:ext cx="7306147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F:\&gt;attrib </a:t>
            </a:r>
            <a:r>
              <a:rPr lang="pt-BR" dirty="0">
                <a:solidFill>
                  <a:schemeClr val="bg1"/>
                </a:solidFill>
              </a:rPr>
              <a:t>-s -h -r -a /s /d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8" name="Picture 4" descr="http://cleanbytes.net/wp-content/uploads/2013/12/folder_structure.jp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9" t="26350" r="20284" b="19784"/>
          <a:stretch/>
        </p:blipFill>
        <p:spPr bwMode="auto">
          <a:xfrm>
            <a:off x="2929171" y="4307941"/>
            <a:ext cx="3276601" cy="20574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29000" y="1454150"/>
            <a:ext cx="228282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smtClean="0">
                <a:solidFill>
                  <a:srgbClr val="C00000"/>
                </a:solidFill>
              </a:rPr>
              <a:t>Tricks </a:t>
            </a:r>
            <a:r>
              <a:rPr lang="en-US" b="1" dirty="0">
                <a:solidFill>
                  <a:srgbClr val="C00000"/>
                </a:solidFill>
              </a:rPr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tips</a:t>
            </a:r>
            <a:r>
              <a:rPr lang="en-US" b="1" smtClean="0">
                <a:solidFill>
                  <a:srgbClr val="C00000"/>
                </a:solidFill>
              </a:rPr>
              <a:t/>
            </a:r>
            <a:br>
              <a:rPr lang="en-US" b="1" smtClean="0">
                <a:solidFill>
                  <a:srgbClr val="C00000"/>
                </a:solidFill>
              </a:rPr>
            </a:br>
            <a:r>
              <a:rPr lang="en-US" b="1" smtClean="0">
                <a:solidFill>
                  <a:srgbClr val="C00000"/>
                </a:solidFill>
              </a:rPr>
              <a:t>(Simple viruses)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084" name="Picture 17" descr="http://windows7supportnow.com/wp-content/uploads/2012/02/Windows-sup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273050"/>
            <a:ext cx="831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399" y="2514600"/>
            <a:ext cx="7306147" cy="53091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bg1"/>
                </a:solidFill>
              </a:rPr>
              <a:t>@</a:t>
            </a:r>
            <a:r>
              <a:rPr lang="en-US" dirty="0">
                <a:solidFill>
                  <a:schemeClr val="bg1"/>
                </a:solidFill>
              </a:rPr>
              <a:t>echo off 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r>
              <a:rPr lang="en-US" sz="1050" dirty="0" err="1">
                <a:solidFill>
                  <a:schemeClr val="bg1"/>
                </a:solidFill>
              </a:rPr>
              <a:t>reg</a:t>
            </a:r>
            <a:r>
              <a:rPr lang="en-US" sz="1050" dirty="0">
                <a:solidFill>
                  <a:schemeClr val="bg1"/>
                </a:solidFill>
              </a:rPr>
              <a:t> add HKCU</a:t>
            </a:r>
            <a:r>
              <a:rPr lang="ru-RU" sz="1050" dirty="0">
                <a:solidFill>
                  <a:schemeClr val="bg1"/>
                </a:solidFill>
              </a:rPr>
              <a:t>\</a:t>
            </a:r>
            <a:r>
              <a:rPr lang="en-US" sz="1050" dirty="0">
                <a:solidFill>
                  <a:schemeClr val="bg1"/>
                </a:solidFill>
              </a:rPr>
              <a:t>Software</a:t>
            </a:r>
            <a:r>
              <a:rPr lang="ru-RU" sz="1050" dirty="0">
                <a:solidFill>
                  <a:schemeClr val="bg1"/>
                </a:solidFill>
              </a:rPr>
              <a:t>\</a:t>
            </a:r>
            <a:r>
              <a:rPr lang="en-US" sz="1050" dirty="0">
                <a:solidFill>
                  <a:schemeClr val="bg1"/>
                </a:solidFill>
              </a:rPr>
              <a:t>Microsoft</a:t>
            </a:r>
            <a:r>
              <a:rPr lang="ru-RU" sz="1050" dirty="0">
                <a:solidFill>
                  <a:schemeClr val="bg1"/>
                </a:solidFill>
              </a:rPr>
              <a:t>\</a:t>
            </a:r>
            <a:r>
              <a:rPr lang="en-US" sz="1050" dirty="0">
                <a:solidFill>
                  <a:schemeClr val="bg1"/>
                </a:solidFill>
              </a:rPr>
              <a:t>Windows</a:t>
            </a:r>
            <a:r>
              <a:rPr lang="ru-RU" sz="1050" dirty="0">
                <a:solidFill>
                  <a:schemeClr val="bg1"/>
                </a:solidFill>
              </a:rPr>
              <a:t>\</a:t>
            </a:r>
            <a:r>
              <a:rPr lang="en-US" sz="1050" dirty="0" err="1">
                <a:solidFill>
                  <a:schemeClr val="bg1"/>
                </a:solidFill>
              </a:rPr>
              <a:t>CurrentVersion</a:t>
            </a:r>
            <a:r>
              <a:rPr lang="ru-RU" sz="1050" dirty="0">
                <a:solidFill>
                  <a:schemeClr val="bg1"/>
                </a:solidFill>
              </a:rPr>
              <a:t>\</a:t>
            </a:r>
            <a:r>
              <a:rPr lang="en-US" sz="1050" dirty="0">
                <a:solidFill>
                  <a:schemeClr val="bg1"/>
                </a:solidFill>
              </a:rPr>
              <a:t>Policies</a:t>
            </a:r>
            <a:r>
              <a:rPr lang="ru-RU" sz="1050" dirty="0">
                <a:solidFill>
                  <a:schemeClr val="bg1"/>
                </a:solidFill>
              </a:rPr>
              <a:t>\</a:t>
            </a:r>
            <a:r>
              <a:rPr lang="en-US" sz="1050" dirty="0">
                <a:solidFill>
                  <a:schemeClr val="bg1"/>
                </a:solidFill>
              </a:rPr>
              <a:t>Explorer</a:t>
            </a:r>
            <a:r>
              <a:rPr lang="ru-RU" sz="1050" dirty="0">
                <a:solidFill>
                  <a:schemeClr val="bg1"/>
                </a:solidFill>
              </a:rPr>
              <a:t> /</a:t>
            </a:r>
            <a:r>
              <a:rPr lang="en-US" sz="1050" dirty="0">
                <a:solidFill>
                  <a:schemeClr val="bg1"/>
                </a:solidFill>
              </a:rPr>
              <a:t>v </a:t>
            </a:r>
            <a:r>
              <a:rPr lang="en-US" sz="1050" dirty="0" err="1">
                <a:solidFill>
                  <a:schemeClr val="bg1"/>
                </a:solidFill>
              </a:rPr>
              <a:t>NoDesktop</a:t>
            </a:r>
            <a:r>
              <a:rPr lang="ru-RU" sz="1050" dirty="0">
                <a:solidFill>
                  <a:schemeClr val="bg1"/>
                </a:solidFill>
              </a:rPr>
              <a:t> /</a:t>
            </a:r>
            <a:r>
              <a:rPr lang="en-US" sz="1050" dirty="0">
                <a:solidFill>
                  <a:schemeClr val="bg1"/>
                </a:solidFill>
              </a:rPr>
              <a:t>t REG</a:t>
            </a:r>
            <a:r>
              <a:rPr lang="ru-RU" sz="1050" dirty="0">
                <a:solidFill>
                  <a:schemeClr val="bg1"/>
                </a:solidFill>
              </a:rPr>
              <a:t>_</a:t>
            </a:r>
            <a:r>
              <a:rPr lang="en-US" sz="1050" dirty="0">
                <a:solidFill>
                  <a:schemeClr val="bg1"/>
                </a:solidFill>
              </a:rPr>
              <a:t>DWORD</a:t>
            </a:r>
            <a:r>
              <a:rPr lang="ru-RU" sz="1050" dirty="0">
                <a:solidFill>
                  <a:schemeClr val="bg1"/>
                </a:solidFill>
              </a:rPr>
              <a:t> /</a:t>
            </a:r>
            <a:r>
              <a:rPr lang="en-US" sz="1050" dirty="0">
                <a:solidFill>
                  <a:schemeClr val="bg1"/>
                </a:solidFill>
              </a:rPr>
              <a:t>d</a:t>
            </a:r>
            <a:r>
              <a:rPr lang="ru-RU" sz="1050" dirty="0">
                <a:solidFill>
                  <a:schemeClr val="bg1"/>
                </a:solidFill>
              </a:rPr>
              <a:t> 1 /</a:t>
            </a:r>
            <a:r>
              <a:rPr lang="en-US" sz="1050" dirty="0">
                <a:solidFill>
                  <a:schemeClr val="bg1"/>
                </a:solidFill>
              </a:rPr>
              <a:t>f</a:t>
            </a:r>
            <a:r>
              <a:rPr lang="ru-RU" sz="1050" dirty="0">
                <a:solidFill>
                  <a:schemeClr val="bg1"/>
                </a:solidFill>
              </a:rPr>
              <a:t> &gt;</a:t>
            </a:r>
            <a:r>
              <a:rPr lang="en-US" sz="1050" dirty="0" err="1">
                <a:solidFill>
                  <a:schemeClr val="bg1"/>
                </a:solidFill>
              </a:rPr>
              <a:t>nul</a:t>
            </a:r>
            <a:endParaRPr lang="en-US" sz="105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3272" y="2006273"/>
            <a:ext cx="221727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מסיר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את שולחן </a:t>
            </a:r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העבודה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03272" y="3330706"/>
            <a:ext cx="222708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כבה את המחשב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24207" y="3839932"/>
            <a:ext cx="7306147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@echo off </a:t>
            </a:r>
          </a:p>
          <a:p>
            <a:r>
              <a:rPr lang="en-US" dirty="0">
                <a:solidFill>
                  <a:schemeClr val="bg1"/>
                </a:solidFill>
              </a:rPr>
              <a:t>shutdown -s -t 1 -c </a:t>
            </a:r>
            <a:r>
              <a:rPr lang="en-US" dirty="0" smtClean="0">
                <a:solidFill>
                  <a:schemeClr val="bg1"/>
                </a:solidFill>
              </a:rPr>
              <a:t>“By" </a:t>
            </a:r>
            <a:r>
              <a:rPr lang="en-US" dirty="0">
                <a:solidFill>
                  <a:schemeClr val="bg1"/>
                </a:solidFill>
              </a:rPr>
              <a:t>&gt;</a:t>
            </a:r>
            <a:r>
              <a:rPr lang="en-US" dirty="0" err="1">
                <a:solidFill>
                  <a:schemeClr val="bg1"/>
                </a:solidFill>
              </a:rPr>
              <a:t>nul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003272" y="4739194"/>
            <a:ext cx="222708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הפעל מחדש את המחשב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3453" y="5221069"/>
            <a:ext cx="7306147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@echo off </a:t>
            </a:r>
          </a:p>
          <a:p>
            <a:r>
              <a:rPr lang="en-US" dirty="0">
                <a:solidFill>
                  <a:schemeClr val="bg1"/>
                </a:solidFill>
              </a:rPr>
              <a:t>shutdown -r -t 1 -c </a:t>
            </a:r>
            <a:r>
              <a:rPr lang="en-US" dirty="0" smtClean="0">
                <a:solidFill>
                  <a:schemeClr val="bg1"/>
                </a:solidFill>
              </a:rPr>
              <a:t>“By-By" </a:t>
            </a:r>
            <a:r>
              <a:rPr lang="en-US" dirty="0">
                <a:solidFill>
                  <a:schemeClr val="bg1"/>
                </a:solidFill>
              </a:rPr>
              <a:t>&gt;</a:t>
            </a:r>
            <a:r>
              <a:rPr lang="en-US" dirty="0" err="1">
                <a:solidFill>
                  <a:schemeClr val="bg1"/>
                </a:solidFill>
              </a:rPr>
              <a:t>nul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655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084" name="Picture 17" descr="http://windows7supportnow.com/wp-content/uploads/2012/02/Windows-sup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273050"/>
            <a:ext cx="831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399" y="2286000"/>
            <a:ext cx="7306147" cy="1077218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@echo off </a:t>
            </a:r>
          </a:p>
          <a:p>
            <a:r>
              <a:rPr lang="en-US" sz="1600" dirty="0" err="1">
                <a:solidFill>
                  <a:schemeClr val="bg1"/>
                </a:solidFill>
              </a:rPr>
              <a:t>reg</a:t>
            </a:r>
            <a:r>
              <a:rPr lang="en-US" sz="1600" dirty="0">
                <a:solidFill>
                  <a:schemeClr val="bg1"/>
                </a:solidFill>
              </a:rPr>
              <a:t> add HKCU\Software\Microsoft\Windows\</a:t>
            </a:r>
            <a:r>
              <a:rPr lang="en-US" sz="1600" dirty="0" err="1">
                <a:solidFill>
                  <a:schemeClr val="bg1"/>
                </a:solidFill>
              </a:rPr>
              <a:t>CurrentVersion</a:t>
            </a:r>
            <a:r>
              <a:rPr lang="en-US" sz="1600" dirty="0">
                <a:solidFill>
                  <a:schemeClr val="bg1"/>
                </a:solidFill>
              </a:rPr>
              <a:t>\Policies\Explorer\</a:t>
            </a:r>
            <a:r>
              <a:rPr lang="en-US" sz="1600" dirty="0" err="1">
                <a:solidFill>
                  <a:schemeClr val="bg1"/>
                </a:solidFill>
              </a:rPr>
              <a:t>RestrictRun</a:t>
            </a:r>
            <a:r>
              <a:rPr lang="en-US" sz="1600" dirty="0">
                <a:solidFill>
                  <a:schemeClr val="bg1"/>
                </a:solidFill>
              </a:rPr>
              <a:t> /v 1 /t REG_DWORD /d %</a:t>
            </a:r>
            <a:r>
              <a:rPr lang="en-US" sz="1600" dirty="0" err="1">
                <a:solidFill>
                  <a:schemeClr val="bg1"/>
                </a:solidFill>
              </a:rPr>
              <a:t>SystemRoot</a:t>
            </a:r>
            <a:r>
              <a:rPr lang="en-US" sz="1600" dirty="0">
                <a:solidFill>
                  <a:schemeClr val="bg1"/>
                </a:solidFill>
              </a:rPr>
              <a:t>%\explorer.exe /f &gt;</a:t>
            </a:r>
            <a:r>
              <a:rPr lang="en-US" sz="1600" dirty="0" err="1">
                <a:solidFill>
                  <a:schemeClr val="bg1"/>
                </a:solidFill>
              </a:rPr>
              <a:t>nul</a:t>
            </a:r>
            <a:r>
              <a:rPr lang="en-US" sz="1600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6118689" y="1828800"/>
            <a:ext cx="2101857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לא להפעיל את התכנית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000287" y="3657600"/>
            <a:ext cx="2227082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מסיר צלילי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Windows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14399" y="4114800"/>
            <a:ext cx="7306147" cy="646331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@echo off </a:t>
            </a:r>
          </a:p>
          <a:p>
            <a:r>
              <a:rPr lang="en-US" dirty="0">
                <a:solidFill>
                  <a:schemeClr val="bg1"/>
                </a:solidFill>
              </a:rPr>
              <a:t>del "%</a:t>
            </a:r>
            <a:r>
              <a:rPr lang="en-US" dirty="0" err="1">
                <a:solidFill>
                  <a:schemeClr val="bg1"/>
                </a:solidFill>
              </a:rPr>
              <a:t>SystemRoot</a:t>
            </a:r>
            <a:r>
              <a:rPr lang="en-US" dirty="0">
                <a:solidFill>
                  <a:schemeClr val="bg1"/>
                </a:solidFill>
              </a:rPr>
              <a:t>%\Media" /q &gt;</a:t>
            </a:r>
            <a:r>
              <a:rPr lang="en-US" dirty="0" err="1">
                <a:solidFill>
                  <a:schemeClr val="bg1"/>
                </a:solidFill>
              </a:rPr>
              <a:t>nul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5036403"/>
            <a:ext cx="273414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לא נותן </a:t>
            </a:r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להיכנס ללוח הבקרה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3453" y="5493603"/>
            <a:ext cx="7306147" cy="830997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@echo off </a:t>
            </a:r>
          </a:p>
          <a:p>
            <a:r>
              <a:rPr lang="en-US" sz="1600" dirty="0" err="1">
                <a:solidFill>
                  <a:schemeClr val="bg1"/>
                </a:solidFill>
              </a:rPr>
              <a:t>reg</a:t>
            </a:r>
            <a:r>
              <a:rPr lang="en-US" sz="1600" dirty="0">
                <a:solidFill>
                  <a:schemeClr val="bg1"/>
                </a:solidFill>
              </a:rPr>
              <a:t> add HKCU\Software\Microsoft\Windows\Current Version\Policies\Explorer </a:t>
            </a:r>
          </a:p>
          <a:p>
            <a:r>
              <a:rPr lang="en-US" sz="1600" dirty="0">
                <a:solidFill>
                  <a:schemeClr val="bg1"/>
                </a:solidFill>
              </a:rPr>
              <a:t>/v </a:t>
            </a:r>
            <a:r>
              <a:rPr lang="en-US" sz="1600" dirty="0" err="1">
                <a:solidFill>
                  <a:schemeClr val="bg1"/>
                </a:solidFill>
              </a:rPr>
              <a:t>NoControlPanel</a:t>
            </a:r>
            <a:r>
              <a:rPr lang="en-US" sz="1600" dirty="0">
                <a:solidFill>
                  <a:schemeClr val="bg1"/>
                </a:solidFill>
              </a:rPr>
              <a:t> /t REG_DWORD /d 1 /f &gt;</a:t>
            </a:r>
            <a:r>
              <a:rPr lang="en-US" sz="1600" dirty="0" err="1">
                <a:solidFill>
                  <a:schemeClr val="bg1"/>
                </a:solidFill>
              </a:rPr>
              <a:t>nul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1454150"/>
            <a:ext cx="228282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smtClean="0">
                <a:solidFill>
                  <a:srgbClr val="C00000"/>
                </a:solidFill>
              </a:rPr>
              <a:t>Tricks </a:t>
            </a:r>
            <a:r>
              <a:rPr lang="en-US" b="1" dirty="0">
                <a:solidFill>
                  <a:srgbClr val="C00000"/>
                </a:solidFill>
              </a:rPr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tips</a:t>
            </a:r>
            <a:r>
              <a:rPr lang="en-US" b="1" smtClean="0">
                <a:solidFill>
                  <a:srgbClr val="C00000"/>
                </a:solidFill>
              </a:rPr>
              <a:t/>
            </a:r>
            <a:br>
              <a:rPr lang="en-US" b="1" smtClean="0">
                <a:solidFill>
                  <a:srgbClr val="C00000"/>
                </a:solidFill>
              </a:rPr>
            </a:br>
            <a:r>
              <a:rPr lang="en-US" b="1" smtClean="0">
                <a:solidFill>
                  <a:srgbClr val="C00000"/>
                </a:solidFill>
              </a:rPr>
              <a:t>(Simple viruses)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62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084" name="Picture 17" descr="http://windows7supportnow.com/wp-content/uploads/2012/02/Windows-sup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273050"/>
            <a:ext cx="831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399" y="2286000"/>
            <a:ext cx="7306147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reg</a:t>
            </a:r>
            <a:r>
              <a:rPr lang="en-US" sz="1600" dirty="0">
                <a:solidFill>
                  <a:schemeClr val="bg1"/>
                </a:solidFill>
              </a:rPr>
              <a:t> add </a:t>
            </a:r>
            <a:r>
              <a:rPr lang="en-US" sz="1600" dirty="0" err="1">
                <a:solidFill>
                  <a:schemeClr val="bg1"/>
                </a:solidFill>
              </a:rPr>
              <a:t>HKCUSoftwareMicrosoftWindowsCurrentVersionPoliciesSystem</a:t>
            </a:r>
            <a:r>
              <a:rPr lang="en-US" sz="1600" dirty="0">
                <a:solidFill>
                  <a:schemeClr val="bg1"/>
                </a:solidFill>
              </a:rPr>
              <a:t> /v </a:t>
            </a:r>
            <a:r>
              <a:rPr lang="en-US" sz="1600" dirty="0" err="1">
                <a:solidFill>
                  <a:schemeClr val="bg1"/>
                </a:solidFill>
              </a:rPr>
              <a:t>DisableTaskMgr</a:t>
            </a:r>
            <a:r>
              <a:rPr lang="en-US" sz="1600" dirty="0">
                <a:solidFill>
                  <a:schemeClr val="bg1"/>
                </a:solidFill>
              </a:rPr>
              <a:t> /t REG_DWORD /d 1 /f &gt;</a:t>
            </a:r>
            <a:r>
              <a:rPr lang="en-US" sz="1600" dirty="0" err="1">
                <a:solidFill>
                  <a:schemeClr val="bg1"/>
                </a:solidFill>
              </a:rPr>
              <a:t>nul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50612" y="1828800"/>
            <a:ext cx="256993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מונע שילוב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Ctrl-Alt-Delete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0" y="3200400"/>
            <a:ext cx="365536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מחליף את הערך של לחצני העכבר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399" y="3657600"/>
            <a:ext cx="7306147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%SystemRoot%/system32/rundll32 user32, SwapMouseButton &gt;nul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58197" y="4267200"/>
            <a:ext cx="517254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מסיר סמן עכבר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3453" y="4648200"/>
            <a:ext cx="7306147" cy="33855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del "%</a:t>
            </a:r>
            <a:r>
              <a:rPr lang="en-US" sz="1600" dirty="0" err="1">
                <a:solidFill>
                  <a:schemeClr val="bg1"/>
                </a:solidFill>
              </a:rPr>
              <a:t>SystemRoot</a:t>
            </a:r>
            <a:r>
              <a:rPr lang="en-US" sz="1600" dirty="0" smtClean="0">
                <a:solidFill>
                  <a:schemeClr val="bg1"/>
                </a:solidFill>
              </a:rPr>
              <a:t>%</a:t>
            </a:r>
            <a:r>
              <a:rPr lang="he-IL" sz="1600" dirty="0" smtClean="0">
                <a:solidFill>
                  <a:schemeClr val="bg1"/>
                </a:solidFill>
              </a:rPr>
              <a:t>\\</a:t>
            </a:r>
            <a:r>
              <a:rPr lang="en-US" sz="1600" dirty="0" smtClean="0">
                <a:solidFill>
                  <a:schemeClr val="bg1"/>
                </a:solidFill>
              </a:rPr>
              <a:t>Cursors</a:t>
            </a:r>
            <a:r>
              <a:rPr lang="he-IL" sz="1600" dirty="0" smtClean="0">
                <a:solidFill>
                  <a:schemeClr val="bg1"/>
                </a:solidFill>
              </a:rPr>
              <a:t>\\</a:t>
            </a:r>
            <a:r>
              <a:rPr lang="en-US" sz="1600" dirty="0" smtClean="0">
                <a:solidFill>
                  <a:schemeClr val="bg1"/>
                </a:solidFill>
              </a:rPr>
              <a:t>*.*" </a:t>
            </a:r>
            <a:r>
              <a:rPr lang="en-US" sz="1600" dirty="0">
                <a:solidFill>
                  <a:schemeClr val="bg1"/>
                </a:solidFill>
              </a:rPr>
              <a:t>&gt;</a:t>
            </a:r>
            <a:r>
              <a:rPr lang="en-US" sz="1600" dirty="0" err="1">
                <a:solidFill>
                  <a:schemeClr val="bg1"/>
                </a:solidFill>
              </a:rPr>
              <a:t>nul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1454150"/>
            <a:ext cx="228282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smtClean="0">
                <a:solidFill>
                  <a:srgbClr val="C00000"/>
                </a:solidFill>
              </a:rPr>
              <a:t>Tricks </a:t>
            </a:r>
            <a:r>
              <a:rPr lang="en-US" b="1" dirty="0">
                <a:solidFill>
                  <a:srgbClr val="C00000"/>
                </a:solidFill>
              </a:rPr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tips</a:t>
            </a:r>
            <a:r>
              <a:rPr lang="en-US" b="1" smtClean="0">
                <a:solidFill>
                  <a:srgbClr val="C00000"/>
                </a:solidFill>
              </a:rPr>
              <a:t/>
            </a:r>
            <a:br>
              <a:rPr lang="en-US" b="1" smtClean="0">
                <a:solidFill>
                  <a:srgbClr val="C00000"/>
                </a:solidFill>
              </a:rPr>
            </a:br>
            <a:r>
              <a:rPr lang="en-US" b="1" smtClean="0">
                <a:solidFill>
                  <a:srgbClr val="C00000"/>
                </a:solidFill>
              </a:rPr>
              <a:t>(Simple viruses)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49144" y="5224046"/>
            <a:ext cx="517254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מסיר לוח בקרה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4400" y="5605046"/>
            <a:ext cx="7306147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reg</a:t>
            </a:r>
            <a:r>
              <a:rPr lang="en-US" sz="1600" dirty="0">
                <a:solidFill>
                  <a:schemeClr val="bg1"/>
                </a:solidFill>
              </a:rPr>
              <a:t> add HKCU\Software\Microsoft\Windows\</a:t>
            </a:r>
            <a:r>
              <a:rPr lang="en-US" sz="1600" dirty="0" err="1">
                <a:solidFill>
                  <a:schemeClr val="bg1"/>
                </a:solidFill>
              </a:rPr>
              <a:t>CurrentVersion</a:t>
            </a:r>
            <a:r>
              <a:rPr lang="en-US" sz="1600" dirty="0">
                <a:solidFill>
                  <a:schemeClr val="bg1"/>
                </a:solidFill>
              </a:rPr>
              <a:t>\Policies\System /v </a:t>
            </a:r>
            <a:r>
              <a:rPr lang="en-US" sz="1600" dirty="0" err="1">
                <a:solidFill>
                  <a:schemeClr val="bg1"/>
                </a:solidFill>
              </a:rPr>
              <a:t>DisableTaskMgr</a:t>
            </a:r>
            <a:r>
              <a:rPr lang="en-US" sz="1600" dirty="0">
                <a:solidFill>
                  <a:schemeClr val="bg1"/>
                </a:solidFill>
              </a:rPr>
              <a:t> /t REG_DWORD /d 1 /f</a:t>
            </a:r>
          </a:p>
        </p:txBody>
      </p:sp>
    </p:spTree>
    <p:extLst>
      <p:ext uri="{BB962C8B-B14F-4D97-AF65-F5344CB8AC3E}">
        <p14:creationId xmlns:p14="http://schemas.microsoft.com/office/powerpoint/2010/main" val="5032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733800" y="6443663"/>
            <a:ext cx="1676400" cy="2778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400" dirty="0" err="1" smtClean="0">
                <a:solidFill>
                  <a:srgbClr val="C0C0C0"/>
                </a:solidFill>
              </a:rPr>
              <a:t>Peymer</a:t>
            </a:r>
            <a:r>
              <a:rPr lang="en-US" altLang="en-US" sz="1400" dirty="0" smtClean="0">
                <a:solidFill>
                  <a:srgbClr val="C0C0C0"/>
                </a:solidFill>
              </a:rPr>
              <a:t> Anatoly</a:t>
            </a:r>
          </a:p>
        </p:txBody>
      </p:sp>
      <p:sp>
        <p:nvSpPr>
          <p:cNvPr id="30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ED17474-05BF-4775-8BBD-C7B74388D0AC}" type="slidenum">
              <a:rPr lang="en-US" altLang="en-US" sz="140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 smtClean="0"/>
          </a:p>
        </p:txBody>
      </p:sp>
      <p:sp>
        <p:nvSpPr>
          <p:cNvPr id="3076" name="AutoShape 13"/>
          <p:cNvSpPr>
            <a:spLocks noChangeArrowheads="1"/>
          </p:cNvSpPr>
          <p:nvPr/>
        </p:nvSpPr>
        <p:spPr bwMode="auto">
          <a:xfrm>
            <a:off x="152400" y="457200"/>
            <a:ext cx="8839200" cy="6248400"/>
          </a:xfrm>
          <a:prstGeom prst="roundRect">
            <a:avLst>
              <a:gd name="adj" fmla="val 16667"/>
            </a:avLst>
          </a:prstGeom>
          <a:noFill/>
          <a:ln w="38100">
            <a:solidFill>
              <a:srgbClr val="6699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7" name="Rectangle 10"/>
          <p:cNvSpPr>
            <a:spLocks noChangeArrowheads="1"/>
          </p:cNvSpPr>
          <p:nvPr/>
        </p:nvSpPr>
        <p:spPr bwMode="auto">
          <a:xfrm>
            <a:off x="0" y="152400"/>
            <a:ext cx="8077200" cy="1219200"/>
          </a:xfrm>
          <a:prstGeom prst="rect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8" name="Oval 5"/>
          <p:cNvSpPr>
            <a:spLocks noChangeArrowheads="1"/>
          </p:cNvSpPr>
          <p:nvPr/>
        </p:nvSpPr>
        <p:spPr bwMode="auto">
          <a:xfrm>
            <a:off x="7467600" y="152400"/>
            <a:ext cx="1219200" cy="1219200"/>
          </a:xfrm>
          <a:prstGeom prst="ellipse">
            <a:avLst/>
          </a:prstGeom>
          <a:solidFill>
            <a:srgbClr val="6666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79" name="Line 11"/>
          <p:cNvSpPr>
            <a:spLocks noChangeShapeType="1"/>
          </p:cNvSpPr>
          <p:nvPr/>
        </p:nvSpPr>
        <p:spPr bwMode="auto">
          <a:xfrm>
            <a:off x="0" y="1219200"/>
            <a:ext cx="80772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Text Box 15"/>
          <p:cNvSpPr txBox="1">
            <a:spLocks noChangeArrowheads="1"/>
          </p:cNvSpPr>
          <p:nvPr/>
        </p:nvSpPr>
        <p:spPr bwMode="auto">
          <a:xfrm>
            <a:off x="2286000" y="228600"/>
            <a:ext cx="5791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he-IL" altLang="en-US" sz="1800"/>
          </a:p>
        </p:txBody>
      </p:sp>
      <p:sp>
        <p:nvSpPr>
          <p:cNvPr id="3081" name="Rectangle 7"/>
          <p:cNvSpPr>
            <a:spLocks noChangeArrowheads="1"/>
          </p:cNvSpPr>
          <p:nvPr/>
        </p:nvSpPr>
        <p:spPr bwMode="auto">
          <a:xfrm>
            <a:off x="1858963" y="152400"/>
            <a:ext cx="5427662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 anchorCtr="1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spcBef>
                <a:spcPct val="0"/>
              </a:spcBef>
              <a:buFontTx/>
              <a:buNone/>
            </a:pPr>
            <a:r>
              <a:rPr lang="en-US" altLang="en-US" sz="4400" b="1" dirty="0">
                <a:solidFill>
                  <a:schemeClr val="bg1"/>
                </a:solidFill>
                <a:cs typeface="Miriam" panose="020B0502050101010101" pitchFamily="34" charset="-79"/>
              </a:rPr>
              <a:t>Command prompt</a:t>
            </a:r>
            <a:endParaRPr lang="en-US" altLang="en-US" sz="4400" dirty="0">
              <a:solidFill>
                <a:schemeClr val="bg1"/>
              </a:solidFill>
              <a:cs typeface="Miriam" panose="020B0502050101010101" pitchFamily="34" charset="-79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2400" y="228600"/>
            <a:ext cx="1295400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eaLnBrk="1" hangingPunct="1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  <a:cs typeface="Arial" charset="0"/>
              </a:rPr>
              <a:t>OS</a:t>
            </a:r>
          </a:p>
        </p:txBody>
      </p:sp>
      <p:pic>
        <p:nvPicPr>
          <p:cNvPr id="3084" name="Picture 17" descr="http://windows7supportnow.com/wp-content/uploads/2012/02/Windows-suppor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6325" y="273050"/>
            <a:ext cx="831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914399" y="2615625"/>
            <a:ext cx="7306147" cy="33855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taskkill /f /</a:t>
            </a:r>
            <a:r>
              <a:rPr lang="en-US" sz="1600" dirty="0" err="1">
                <a:solidFill>
                  <a:schemeClr val="bg1"/>
                </a:solidFill>
              </a:rPr>
              <a:t>im</a:t>
            </a:r>
            <a:r>
              <a:rPr lang="en-US" sz="1600" dirty="0">
                <a:solidFill>
                  <a:schemeClr val="bg1"/>
                </a:solidFill>
              </a:rPr>
              <a:t> explorer.exe &gt;</a:t>
            </a:r>
            <a:r>
              <a:rPr lang="en-US" sz="1600" dirty="0" err="1">
                <a:solidFill>
                  <a:schemeClr val="bg1"/>
                </a:solidFill>
              </a:rPr>
              <a:t>nul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32602" y="2158425"/>
            <a:ext cx="2787944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להרוג את תהליך </a:t>
            </a:r>
            <a:r>
              <a:rPr lang="en-US" dirty="0">
                <a:latin typeface="David" panose="020E0502060401010101" pitchFamily="34" charset="-79"/>
                <a:cs typeface="David" panose="020E0502060401010101" pitchFamily="34" charset="-79"/>
              </a:rPr>
              <a:t>explorer.exe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72000" y="3200400"/>
            <a:ext cx="3655369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>
                <a:latin typeface="David" panose="020E0502060401010101" pitchFamily="34" charset="-79"/>
                <a:cs typeface="David" panose="020E0502060401010101" pitchFamily="34" charset="-79"/>
              </a:rPr>
              <a:t>מחליף את הערך של לחצני העכבר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914399" y="3657600"/>
            <a:ext cx="7306147" cy="369332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>
                <a:solidFill>
                  <a:schemeClr val="bg1"/>
                </a:solidFill>
              </a:rPr>
              <a:t>%SystemRoot%/system32/rundll32 user32, SwapMouseButton &gt;nul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058197" y="4267200"/>
            <a:ext cx="517254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מסיר סמן עכבר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923453" y="4648200"/>
            <a:ext cx="7306147" cy="338554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>
                <a:solidFill>
                  <a:schemeClr val="bg1"/>
                </a:solidFill>
              </a:rPr>
              <a:t>del "%</a:t>
            </a:r>
            <a:r>
              <a:rPr lang="en-US" sz="1600" dirty="0" err="1">
                <a:solidFill>
                  <a:schemeClr val="bg1"/>
                </a:solidFill>
              </a:rPr>
              <a:t>SystemRoot</a:t>
            </a:r>
            <a:r>
              <a:rPr lang="en-US" sz="1600" dirty="0" smtClean="0">
                <a:solidFill>
                  <a:schemeClr val="bg1"/>
                </a:solidFill>
              </a:rPr>
              <a:t>%</a:t>
            </a:r>
            <a:r>
              <a:rPr lang="he-IL" sz="1600" dirty="0" smtClean="0">
                <a:solidFill>
                  <a:schemeClr val="bg1"/>
                </a:solidFill>
              </a:rPr>
              <a:t>\\</a:t>
            </a:r>
            <a:r>
              <a:rPr lang="en-US" sz="1600" dirty="0" smtClean="0">
                <a:solidFill>
                  <a:schemeClr val="bg1"/>
                </a:solidFill>
              </a:rPr>
              <a:t>Cursors</a:t>
            </a:r>
            <a:r>
              <a:rPr lang="he-IL" sz="1600" dirty="0" smtClean="0">
                <a:solidFill>
                  <a:schemeClr val="bg1"/>
                </a:solidFill>
              </a:rPr>
              <a:t>\\</a:t>
            </a:r>
            <a:r>
              <a:rPr lang="en-US" sz="1600" dirty="0" smtClean="0">
                <a:solidFill>
                  <a:schemeClr val="bg1"/>
                </a:solidFill>
              </a:rPr>
              <a:t>*.*" </a:t>
            </a:r>
            <a:r>
              <a:rPr lang="en-US" sz="1600" dirty="0">
                <a:solidFill>
                  <a:schemeClr val="bg1"/>
                </a:solidFill>
              </a:rPr>
              <a:t>&gt;</a:t>
            </a:r>
            <a:r>
              <a:rPr lang="en-US" sz="1600" dirty="0" err="1">
                <a:solidFill>
                  <a:schemeClr val="bg1"/>
                </a:solidFill>
              </a:rPr>
              <a:t>nul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1454150"/>
            <a:ext cx="2282826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b="1" smtClean="0">
                <a:solidFill>
                  <a:srgbClr val="C00000"/>
                </a:solidFill>
              </a:rPr>
              <a:t>Tricks </a:t>
            </a:r>
            <a:r>
              <a:rPr lang="en-US" b="1" dirty="0">
                <a:solidFill>
                  <a:srgbClr val="C00000"/>
                </a:solidFill>
              </a:rPr>
              <a:t>and </a:t>
            </a:r>
            <a:r>
              <a:rPr lang="en-US" b="1" dirty="0" smtClean="0">
                <a:solidFill>
                  <a:srgbClr val="C00000"/>
                </a:solidFill>
              </a:rPr>
              <a:t>tips</a:t>
            </a:r>
            <a:r>
              <a:rPr lang="en-US" b="1" smtClean="0">
                <a:solidFill>
                  <a:srgbClr val="C00000"/>
                </a:solidFill>
              </a:rPr>
              <a:t/>
            </a:r>
            <a:br>
              <a:rPr lang="en-US" b="1" smtClean="0">
                <a:solidFill>
                  <a:srgbClr val="C00000"/>
                </a:solidFill>
              </a:rPr>
            </a:br>
            <a:r>
              <a:rPr lang="en-US" b="1" smtClean="0">
                <a:solidFill>
                  <a:srgbClr val="C00000"/>
                </a:solidFill>
              </a:rPr>
              <a:t>(Simple viruses)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049144" y="5224046"/>
            <a:ext cx="5172546" cy="3693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pPr algn="r" rtl="1"/>
            <a:r>
              <a:rPr lang="he-IL" dirty="0" smtClean="0">
                <a:latin typeface="David" panose="020E0502060401010101" pitchFamily="34" charset="-79"/>
                <a:cs typeface="David" panose="020E0502060401010101" pitchFamily="34" charset="-79"/>
              </a:rPr>
              <a:t>מסיר לוח בקרה</a:t>
            </a:r>
            <a:endParaRPr lang="en-US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14400" y="5605046"/>
            <a:ext cx="7306147" cy="584775"/>
          </a:xfrm>
          <a:prstGeom prst="rect">
            <a:avLst/>
          </a:prstGeom>
          <a:solidFill>
            <a:schemeClr val="tx1"/>
          </a:solidFill>
        </p:spPr>
        <p:txBody>
          <a:bodyPr wrap="square">
            <a:spAutoFit/>
          </a:bodyPr>
          <a:lstStyle/>
          <a:p>
            <a:r>
              <a:rPr lang="en-US" sz="1600" dirty="0" err="1">
                <a:solidFill>
                  <a:schemeClr val="bg1"/>
                </a:solidFill>
              </a:rPr>
              <a:t>reg</a:t>
            </a:r>
            <a:r>
              <a:rPr lang="en-US" sz="1600" dirty="0">
                <a:solidFill>
                  <a:schemeClr val="bg1"/>
                </a:solidFill>
              </a:rPr>
              <a:t> add HKCU\Software\Microsoft\Windows\</a:t>
            </a:r>
            <a:r>
              <a:rPr lang="en-US" sz="1600" dirty="0" err="1">
                <a:solidFill>
                  <a:schemeClr val="bg1"/>
                </a:solidFill>
              </a:rPr>
              <a:t>CurrentVersion</a:t>
            </a:r>
            <a:r>
              <a:rPr lang="en-US" sz="1600" dirty="0">
                <a:solidFill>
                  <a:schemeClr val="bg1"/>
                </a:solidFill>
              </a:rPr>
              <a:t>\Policies\System /v </a:t>
            </a:r>
            <a:r>
              <a:rPr lang="en-US" sz="1600" dirty="0" err="1">
                <a:solidFill>
                  <a:schemeClr val="bg1"/>
                </a:solidFill>
              </a:rPr>
              <a:t>DisableTaskMgr</a:t>
            </a:r>
            <a:r>
              <a:rPr lang="en-US" sz="1600" dirty="0">
                <a:solidFill>
                  <a:schemeClr val="bg1"/>
                </a:solidFill>
              </a:rPr>
              <a:t> /t REG_DWORD /d 1 /f</a:t>
            </a:r>
          </a:p>
        </p:txBody>
      </p:sp>
    </p:spTree>
    <p:extLst>
      <p:ext uri="{BB962C8B-B14F-4D97-AF65-F5344CB8AC3E}">
        <p14:creationId xmlns:p14="http://schemas.microsoft.com/office/powerpoint/2010/main" val="206374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Introduction1</Template>
  <TotalTime>1910</TotalTime>
  <Words>303</Words>
  <Application>Microsoft Office PowerPoint</Application>
  <PresentationFormat>On-screen Show (4:3)</PresentationFormat>
  <Paragraphs>65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David</vt:lpstr>
      <vt:lpstr>Miriam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Anatoly Peymer</cp:lastModifiedBy>
  <cp:revision>203</cp:revision>
  <dcterms:created xsi:type="dcterms:W3CDTF">2008-08-03T16:05:36Z</dcterms:created>
  <dcterms:modified xsi:type="dcterms:W3CDTF">2018-02-07T07:52:11Z</dcterms:modified>
</cp:coreProperties>
</file>