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5" r:id="rId3"/>
    <p:sldId id="274" r:id="rId4"/>
    <p:sldId id="266" r:id="rId5"/>
    <p:sldId id="267" r:id="rId6"/>
    <p:sldId id="258" r:id="rId7"/>
    <p:sldId id="261" r:id="rId8"/>
    <p:sldId id="263" r:id="rId9"/>
    <p:sldId id="269" r:id="rId10"/>
    <p:sldId id="268" r:id="rId11"/>
    <p:sldId id="271" r:id="rId12"/>
    <p:sldId id="270" r:id="rId13"/>
    <p:sldId id="260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BE0E3"/>
    <a:srgbClr val="DDDDDD"/>
    <a:srgbClr val="FFFF99"/>
    <a:srgbClr val="C0C0C0"/>
    <a:srgbClr val="669999"/>
    <a:srgbClr val="6666CC"/>
    <a:srgbClr val="797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F8EA44-8CD6-458B-A7A8-3B00773F7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5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42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22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6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74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81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5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5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0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98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78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89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29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1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3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FF7F-867A-4028-A39C-5E8E6352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5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F396-691A-4BB9-8DD5-220E9317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1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AB61-8A67-4A77-A397-FDA6EE05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4BF5-57A7-4F2C-8912-5095FFA2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C880-33D9-47D2-93C1-DB5FB39F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4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BD45-5C72-41AE-8722-CD0B7181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BA41-9D21-4D1B-A46F-883C35BC9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A613-E6ED-4FD8-B953-262406B6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75E5-7685-4B68-9DD3-5EBB707E4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0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A9F7-1B11-4734-81A3-3A58C34DA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0225-C031-430F-AF0B-E0296D84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B88067-CC23-4CBE-BA90-92FF5022C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id/Basic-Batch-Virus-Pran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hyperlink" Target="http://vxheaven.org/lib/static/vdat/tubatch1.htm" TargetMode="External"/><Relationship Id="rId4" Type="http://schemas.openxmlformats.org/officeDocument/2006/relationships/hyperlink" Target="http://www.explorehacking.com/2011/01/batch-files-art-of-creating-viruse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s64.com/nt/syntax-variabl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s64.com/nt/syntax-variabl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169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400" y="1524000"/>
            <a:ext cx="19704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Redirection i/o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2984" y="2754868"/>
            <a:ext cx="73180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השימוש העיקרי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קריאת קלט מקבצים ושליחת פלט אל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קבצים.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2984" y="2077482"/>
            <a:ext cx="73180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שינוי קלט/פלט של פקודה ממיקום ברירת המחדל למיקום חדש.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63" y="3315518"/>
            <a:ext cx="403187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Using command redirection operators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1871"/>
              </p:ext>
            </p:extLst>
          </p:nvPr>
        </p:nvGraphicFramePr>
        <p:xfrm>
          <a:off x="912984" y="3840189"/>
          <a:ext cx="7318032" cy="2288251"/>
        </p:xfrm>
        <a:graphic>
          <a:graphicData uri="http://schemas.openxmlformats.org/drawingml/2006/table">
            <a:tbl>
              <a:tblPr/>
              <a:tblGrid>
                <a:gridCol w="1373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5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Redirection operator</a:t>
                      </a:r>
                    </a:p>
                  </a:txBody>
                  <a:tcPr marL="41722" marR="41722" marT="52152" marB="52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1722" marR="41722" marT="52152" marB="52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&gt;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Writes the command output to a file or a device, such as a printer, instead of the Command Prompt window.</a:t>
                      </a: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&lt;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Reads the command input from a file, instead of reading input from the keyboard.</a:t>
                      </a: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&gt;&gt;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Appends the command output to the end of a file without deleting the information that is already in the file.</a:t>
                      </a: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&gt;&amp;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Writes the output from one handle to the input of another handle.</a:t>
                      </a: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&lt;&amp;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Reads the input from one handle and writes it to the output of another handle.</a:t>
                      </a: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|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Reads the output from one command and writes it to the input of another command. Also known as a pipe</a:t>
                      </a:r>
                      <a:r>
                        <a:rPr lang="en-US" sz="1000" dirty="0" smtClean="0">
                          <a:solidFill>
                            <a:srgbClr val="2A2A2A"/>
                          </a:solidFill>
                          <a:effectLst/>
                        </a:rPr>
                        <a:t>. (</a:t>
                      </a:r>
                      <a:r>
                        <a:rPr lang="en-US" sz="1000" dirty="0" err="1" smtClean="0">
                          <a:solidFill>
                            <a:srgbClr val="2A2A2A"/>
                          </a:solidFill>
                          <a:effectLst/>
                        </a:rPr>
                        <a:t>dir</a:t>
                      </a:r>
                      <a:r>
                        <a:rPr lang="en-US" sz="1000" dirty="0" smtClean="0">
                          <a:solidFill>
                            <a:srgbClr val="2A2A2A"/>
                          </a:solidFill>
                          <a:effectLst/>
                        </a:rPr>
                        <a:t> | more)</a:t>
                      </a:r>
                      <a:endParaRPr lang="en-US" sz="1000" dirty="0">
                        <a:solidFill>
                          <a:srgbClr val="2A2A2A"/>
                        </a:solidFill>
                        <a:effectLst/>
                      </a:endParaRPr>
                    </a:p>
                  </a:txBody>
                  <a:tcPr marL="41722" marR="41722" marT="52152" marB="52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9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2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1454150"/>
            <a:ext cx="16732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 </a:t>
            </a:r>
            <a:r>
              <a:rPr lang="en-US" b="1" dirty="0"/>
              <a:t>Batch file</a:t>
            </a:r>
          </a:p>
          <a:p>
            <a:pPr algn="ctr" rtl="1" eaLnBrk="1" hangingPunct="1">
              <a:defRPr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קובץ אצווה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4025" y="2312450"/>
            <a:ext cx="729595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קובץ אצווה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קובץ המכיל שורות טקסט של פקודות למערכת ההפעלה, לשם הפעלתן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שונות.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4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1454150"/>
            <a:ext cx="4416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>
                <a:latin typeface="+mn-lt"/>
                <a:cs typeface="Miriam" pitchFamily="34" charset="-79"/>
              </a:rPr>
              <a:t>Passing parameters to a batch file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5" y="2019300"/>
            <a:ext cx="329565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129" y="3748088"/>
            <a:ext cx="4467225" cy="2695575"/>
          </a:xfrm>
          <a:prstGeom prst="rect">
            <a:avLst/>
          </a:prstGeom>
        </p:spPr>
      </p:pic>
      <p:pic>
        <p:nvPicPr>
          <p:cNvPr id="15" name="Picture 2" descr="Image result for windows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8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>
                <a:latin typeface="+mn-lt"/>
                <a:cs typeface="Miriam" pitchFamily="34" charset="-79"/>
              </a:rPr>
              <a:t>Basic Batch Virus Prank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0574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http://www.instructables.com/id/Basic-Batch-Virus-Prank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8194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11B17"/>
                </a:solidFill>
                <a:latin typeface="+mn-lt"/>
                <a:hlinkClick r:id="rId4"/>
              </a:rPr>
              <a:t>Batch Files - the art of creating viruses</a:t>
            </a:r>
            <a:endParaRPr lang="en-US" i="0" dirty="0">
              <a:solidFill>
                <a:srgbClr val="EEEEEE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497724"/>
            <a:ext cx="7315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hlinkClick r:id="rId5"/>
              </a:rPr>
              <a:t>Simple - Batch - File - Viruses - Explained!</a:t>
            </a:r>
            <a:endParaRPr lang="en-US" dirty="0">
              <a:latin typeface="+mn-lt"/>
            </a:endParaRPr>
          </a:p>
        </p:txBody>
      </p:sp>
      <p:pic>
        <p:nvPicPr>
          <p:cNvPr id="18" name="Picture 2" descr="Image result for windows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Command IF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4400" y="2057400"/>
            <a:ext cx="731520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if</a:t>
            </a:r>
            <a:r>
              <a:rPr lang="ru-RU" dirty="0"/>
              <a:t> "%1" </a:t>
            </a:r>
            <a:r>
              <a:rPr lang="en-US" dirty="0"/>
              <a:t>EQU</a:t>
            </a:r>
            <a:r>
              <a:rPr lang="ru-RU" dirty="0"/>
              <a:t> "" </a:t>
            </a:r>
            <a:r>
              <a:rPr lang="en-US" dirty="0" err="1"/>
              <a:t>goto</a:t>
            </a:r>
            <a:r>
              <a:rPr lang="en-US" dirty="0"/>
              <a:t> error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....</a:t>
            </a:r>
            <a:br>
              <a:rPr lang="ru-RU" dirty="0"/>
            </a:br>
            <a:r>
              <a:rPr lang="ru-RU" dirty="0"/>
              <a:t>...</a:t>
            </a: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:</a:t>
            </a:r>
            <a:r>
              <a:rPr lang="en-US" dirty="0"/>
              <a:t>error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Echo</a:t>
            </a:r>
            <a:r>
              <a:rPr lang="ru-RU" dirty="0"/>
              <a:t> </a:t>
            </a:r>
            <a:r>
              <a:rPr lang="en-US" dirty="0"/>
              <a:t>Must be set at least one input parameter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exit</a:t>
            </a:r>
            <a:r>
              <a:rPr lang="ru-RU" dirty="0"/>
              <a:t/>
            </a:r>
            <a:br>
              <a:rPr lang="ru-RU" dirty="0"/>
            </a:b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4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8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Command history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2813" y="2526268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 smtClean="0"/>
              <a:t>&gt;</a:t>
            </a:r>
            <a:r>
              <a:rPr lang="en-US" dirty="0" err="1" smtClean="0"/>
              <a:t>doskey</a:t>
            </a:r>
            <a:r>
              <a:rPr lang="en-US" dirty="0" smtClean="0"/>
              <a:t> /history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813" y="2095298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 smtClean="0"/>
              <a:t>Displays all commands stored in memory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 descr="C:\Windows\system32\cmd.exe - cmd.exe  /K d:\histiry.tx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750" y="3133269"/>
            <a:ext cx="6449325" cy="32675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3669268"/>
            <a:ext cx="121602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F7</a:t>
            </a:r>
            <a:endParaRPr lang="en-US" b="1" dirty="0"/>
          </a:p>
        </p:txBody>
      </p:sp>
      <p:pic>
        <p:nvPicPr>
          <p:cNvPr id="18" name="Picture 2" descr="Image result for windows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4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400" y="1524000"/>
            <a:ext cx="19704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Redirection i/o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58944"/>
              </p:ext>
            </p:extLst>
          </p:nvPr>
        </p:nvGraphicFramePr>
        <p:xfrm>
          <a:off x="914400" y="2069280"/>
          <a:ext cx="7315200" cy="14359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50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Handle</a:t>
                      </a:r>
                    </a:p>
                  </a:txBody>
                  <a:tcPr marL="41722" marR="41722" marT="52152" marB="52152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Numeric equivalent of handle</a:t>
                      </a:r>
                    </a:p>
                  </a:txBody>
                  <a:tcPr marL="41722" marR="41722" marT="52152" marB="52152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2A2A2A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1722" marR="41722" marT="52152" marB="52152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02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STDIN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0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Keyboard input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502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STDOUT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1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Output to the Command Prompt window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02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STDERR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2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Error output to the Command Prompt window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00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solidFill>
                            <a:srgbClr val="2A2A2A"/>
                          </a:solidFill>
                          <a:effectLst/>
                        </a:rPr>
                        <a:t>UNDEFINED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3-9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solidFill>
                            <a:srgbClr val="2A2A2A"/>
                          </a:solidFill>
                          <a:effectLst/>
                        </a:rPr>
                        <a:t>These handles are defined individually by the application and are specific to each tool.</a:t>
                      </a:r>
                    </a:p>
                  </a:txBody>
                  <a:tcPr marL="41722" marR="41722" marT="52152" marB="52152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858169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59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3796" y="2486541"/>
            <a:ext cx="7324856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>
                <a:solidFill>
                  <a:schemeClr val="bg1"/>
                </a:solidFill>
              </a:rPr>
              <a:t>:\&gt; </a:t>
            </a:r>
            <a:r>
              <a:rPr lang="en-US" smtClean="0">
                <a:solidFill>
                  <a:schemeClr val="bg1"/>
                </a:solidFill>
              </a:rPr>
              <a:t>sort </a:t>
            </a:r>
            <a:r>
              <a:rPr lang="en-US">
                <a:solidFill>
                  <a:schemeClr val="bg1"/>
                </a:solidFill>
              </a:rPr>
              <a:t>&lt; </a:t>
            </a:r>
            <a:r>
              <a:rPr lang="en-US" smtClean="0">
                <a:solidFill>
                  <a:schemeClr val="bg1"/>
                </a:solidFill>
              </a:rPr>
              <a:t>list.txt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2870" y="3000977"/>
            <a:ext cx="7306708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:\&gt;help </a:t>
            </a:r>
            <a:r>
              <a:rPr lang="en-US" dirty="0">
                <a:solidFill>
                  <a:schemeClr val="bg1"/>
                </a:solidFill>
              </a:rPr>
              <a:t>&gt; help.txt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400" y="1524000"/>
            <a:ext cx="19704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Redirection i/o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929737" y="3515413"/>
            <a:ext cx="7292975" cy="369887"/>
          </a:xfrm>
          <a:prstGeom prst="rect">
            <a:avLst/>
          </a:prstGeom>
          <a:solidFill>
            <a:schemeClr val="tx1"/>
          </a:solidFill>
          <a:extLst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C:\&gt;systeminfo &gt;&gt; d:\systeminfo.txt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929737" y="4030404"/>
            <a:ext cx="7292975" cy="369887"/>
          </a:xfrm>
          <a:prstGeom prst="rect">
            <a:avLst/>
          </a:prstGeom>
          <a:solidFill>
            <a:schemeClr val="tx1"/>
          </a:solidFill>
          <a:extLst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C</a:t>
            </a:r>
            <a:r>
              <a:rPr lang="en-US" altLang="en-US" dirty="0" smtClean="0">
                <a:solidFill>
                  <a:schemeClr val="bg1"/>
                </a:solidFill>
              </a:rPr>
              <a:t>:\&gt;type </a:t>
            </a:r>
            <a:r>
              <a:rPr lang="en-US" altLang="en-US" dirty="0">
                <a:solidFill>
                  <a:schemeClr val="bg1"/>
                </a:solidFill>
              </a:rPr>
              <a:t>names.txt | </a:t>
            </a:r>
            <a:r>
              <a:rPr lang="en-US" altLang="en-US" dirty="0" smtClean="0">
                <a:solidFill>
                  <a:schemeClr val="bg1"/>
                </a:solidFill>
              </a:rPr>
              <a:t>find </a:t>
            </a:r>
            <a:r>
              <a:rPr lang="en-US" altLang="en-US" dirty="0">
                <a:solidFill>
                  <a:schemeClr val="bg1"/>
                </a:solidFill>
              </a:rPr>
              <a:t>"Jones" </a:t>
            </a:r>
          </a:p>
        </p:txBody>
      </p:sp>
      <p:sp>
        <p:nvSpPr>
          <p:cNvPr id="7" name="Rectangle 6"/>
          <p:cNvSpPr/>
          <p:nvPr/>
        </p:nvSpPr>
        <p:spPr>
          <a:xfrm>
            <a:off x="929737" y="5059831"/>
            <a:ext cx="7292975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C</a:t>
            </a:r>
            <a:r>
              <a:rPr lang="en-US" altLang="en-US" dirty="0" smtClean="0">
                <a:solidFill>
                  <a:schemeClr val="bg1"/>
                </a:solidFill>
              </a:rPr>
              <a:t>:\&gt;</a:t>
            </a:r>
            <a:r>
              <a:rPr lang="en-US" dirty="0" smtClean="0">
                <a:solidFill>
                  <a:schemeClr val="bg1"/>
                </a:solidFill>
              </a:rPr>
              <a:t>sort </a:t>
            </a:r>
            <a:r>
              <a:rPr lang="en-US" dirty="0">
                <a:solidFill>
                  <a:schemeClr val="bg1"/>
                </a:solidFill>
              </a:rPr>
              <a:t>test.txt /o output.txt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9737" y="4545395"/>
            <a:ext cx="7292975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C:\&gt;ipconfig /all | FIND "DNS" </a:t>
            </a:r>
          </a:p>
        </p:txBody>
      </p:sp>
      <p:pic>
        <p:nvPicPr>
          <p:cNvPr id="20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Environment </a:t>
            </a:r>
            <a:r>
              <a:rPr lang="en-US" b="1" dirty="0">
                <a:latin typeface="+mn-lt"/>
                <a:cs typeface="Miriam" pitchFamily="34" charset="-79"/>
              </a:rPr>
              <a:t>variables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51884" y="1981200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ss64.com/nt/syntax-variables.html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79948" y="2682609"/>
            <a:ext cx="17749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User Variables</a:t>
            </a:r>
            <a:endParaRPr lang="en-US" b="1" dirty="0"/>
          </a:p>
        </p:txBody>
      </p:sp>
      <p:pic>
        <p:nvPicPr>
          <p:cNvPr id="18" name="Picture 2" descr="Image result for windows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911" y="3309208"/>
            <a:ext cx="7170982" cy="286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Environment </a:t>
            </a:r>
            <a:r>
              <a:rPr lang="en-US" b="1" dirty="0">
                <a:latin typeface="+mn-lt"/>
                <a:cs typeface="Miriam" pitchFamily="34" charset="-79"/>
              </a:rPr>
              <a:t>variables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26058" y="2145268"/>
            <a:ext cx="20826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System Variables</a:t>
            </a:r>
          </a:p>
        </p:txBody>
      </p:sp>
      <p:pic>
        <p:nvPicPr>
          <p:cNvPr id="15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943339"/>
            <a:ext cx="7323100" cy="292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Environment </a:t>
            </a:r>
            <a:r>
              <a:rPr lang="en-US" b="1" dirty="0">
                <a:latin typeface="+mn-lt"/>
                <a:cs typeface="Miriam" pitchFamily="34" charset="-79"/>
              </a:rPr>
              <a:t>variables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128282"/>
            <a:ext cx="248241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SET </a:t>
            </a:r>
            <a:r>
              <a:rPr lang="en-US" dirty="0" err="1" smtClean="0"/>
              <a:t>myname</a:t>
            </a:r>
            <a:r>
              <a:rPr lang="en-US" dirty="0" smtClean="0"/>
              <a:t>=Anatoly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14399" y="2743200"/>
            <a:ext cx="248241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echo </a:t>
            </a:r>
            <a:r>
              <a:rPr lang="en-US" dirty="0" err="1" smtClean="0"/>
              <a:t>myname</a:t>
            </a:r>
            <a:endParaRPr lang="en-US" dirty="0" smtClean="0"/>
          </a:p>
          <a:p>
            <a:r>
              <a:rPr lang="en-US" dirty="0" err="1" smtClean="0"/>
              <a:t>myname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22421" y="3546048"/>
            <a:ext cx="247439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echo %</a:t>
            </a:r>
            <a:r>
              <a:rPr lang="en-US" dirty="0" err="1" smtClean="0"/>
              <a:t>myname</a:t>
            </a:r>
            <a:r>
              <a:rPr lang="en-US" dirty="0" smtClean="0"/>
              <a:t>%</a:t>
            </a:r>
          </a:p>
          <a:p>
            <a:r>
              <a:rPr lang="en-US" dirty="0" smtClean="0"/>
              <a:t>Anatoly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168525"/>
            <a:ext cx="3150216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echo </a:t>
            </a:r>
            <a:r>
              <a:rPr lang="en-US" dirty="0"/>
              <a:t>date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  <a:p>
            <a:r>
              <a:rPr lang="en-US" dirty="0" smtClean="0"/>
              <a:t>echo </a:t>
            </a:r>
            <a:r>
              <a:rPr lang="en-US" dirty="0"/>
              <a:t>%date%</a:t>
            </a:r>
          </a:p>
          <a:p>
            <a:r>
              <a:rPr lang="en-US" dirty="0"/>
              <a:t>Fri 08/08/2014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3874453"/>
            <a:ext cx="3676852" cy="16619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700" dirty="0" smtClean="0"/>
              <a:t>echo </a:t>
            </a:r>
            <a:r>
              <a:rPr lang="en-US" sz="1700" dirty="0"/>
              <a:t>path</a:t>
            </a:r>
          </a:p>
          <a:p>
            <a:r>
              <a:rPr lang="en-US" sz="1700" dirty="0"/>
              <a:t>path</a:t>
            </a:r>
          </a:p>
          <a:p>
            <a:endParaRPr lang="en-US" sz="1700" dirty="0"/>
          </a:p>
          <a:p>
            <a:r>
              <a:rPr lang="en-US" sz="1700" dirty="0" smtClean="0"/>
              <a:t>echo </a:t>
            </a:r>
            <a:r>
              <a:rPr lang="en-US" sz="1700" dirty="0"/>
              <a:t>%path%</a:t>
            </a:r>
          </a:p>
          <a:p>
            <a:r>
              <a:rPr lang="en-US" sz="1700" dirty="0"/>
              <a:t>C:\Windows\system32;C:\Windows;C:\Windows\System32\Wbem</a:t>
            </a:r>
            <a:r>
              <a:rPr lang="en-US" sz="1700" dirty="0" smtClean="0"/>
              <a:t>;</a:t>
            </a:r>
            <a:endParaRPr lang="en-US" sz="1700" dirty="0"/>
          </a:p>
        </p:txBody>
      </p:sp>
      <p:sp>
        <p:nvSpPr>
          <p:cNvPr id="7" name="Rectangle 6"/>
          <p:cNvSpPr/>
          <p:nvPr/>
        </p:nvSpPr>
        <p:spPr>
          <a:xfrm>
            <a:off x="2451884" y="5796518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ss64.com/nt/syntax-variables.html</a:t>
            </a:r>
            <a:endParaRPr lang="en-US" dirty="0"/>
          </a:p>
        </p:txBody>
      </p:sp>
      <p:pic>
        <p:nvPicPr>
          <p:cNvPr id="19" name="Picture 2" descr="Image result for windows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Environment </a:t>
            </a:r>
            <a:r>
              <a:rPr lang="en-US" b="1" dirty="0">
                <a:latin typeface="+mn-lt"/>
                <a:cs typeface="Miriam" pitchFamily="34" charset="-79"/>
              </a:rPr>
              <a:t>variables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15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286000"/>
            <a:ext cx="2443302" cy="38272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919474" y="2895600"/>
            <a:ext cx="2438228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2232583"/>
            <a:ext cx="3574625" cy="389998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553200" y="5334000"/>
            <a:ext cx="1219028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Environment </a:t>
            </a:r>
            <a:r>
              <a:rPr lang="en-US" b="1" dirty="0">
                <a:latin typeface="+mn-lt"/>
                <a:cs typeface="Miriam" pitchFamily="34" charset="-79"/>
              </a:rPr>
              <a:t>variables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15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6483" y="1962558"/>
            <a:ext cx="3967860" cy="428584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586483" y="2285999"/>
            <a:ext cx="1752600" cy="2079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6483" y="4059236"/>
            <a:ext cx="1752600" cy="2079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24200" y="1454150"/>
            <a:ext cx="28924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rtl="1" eaLnBrk="1" hangingPunct="1">
              <a:defRPr/>
            </a:pPr>
            <a:r>
              <a:rPr lang="en-US" b="1" dirty="0" smtClean="0">
                <a:latin typeface="+mn-lt"/>
                <a:cs typeface="Miriam" pitchFamily="34" charset="-79"/>
              </a:rPr>
              <a:t>Command SET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2057400"/>
            <a:ext cx="73152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SET PATH</a:t>
            </a:r>
            <a:r>
              <a:rPr lang="ru-RU" dirty="0" smtClean="0"/>
              <a:t>=</a:t>
            </a:r>
            <a:r>
              <a:rPr lang="en-US" dirty="0" smtClean="0"/>
              <a:t>c:\python26;</a:t>
            </a:r>
            <a:r>
              <a:rPr lang="ru-RU" dirty="0" smtClean="0"/>
              <a:t>%</a:t>
            </a:r>
            <a:r>
              <a:rPr lang="en-US" dirty="0"/>
              <a:t>path</a:t>
            </a:r>
            <a:r>
              <a:rPr lang="ru-RU" dirty="0"/>
              <a:t>%</a:t>
            </a:r>
            <a:r>
              <a:rPr lang="en-US" dirty="0"/>
              <a:t> 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53289"/>
            <a:ext cx="7315200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500" dirty="0"/>
              <a:t>C:\Users\Anatoly-PC&gt;set</a:t>
            </a:r>
          </a:p>
          <a:p>
            <a:pPr eaLnBrk="1" hangingPunct="1">
              <a:defRPr/>
            </a:pPr>
            <a:r>
              <a:rPr lang="en-US" sz="1500" dirty="0"/>
              <a:t>ALLUSERSPROFILE=C:\ProgramData</a:t>
            </a:r>
          </a:p>
          <a:p>
            <a:pPr eaLnBrk="1" hangingPunct="1">
              <a:defRPr/>
            </a:pPr>
            <a:r>
              <a:rPr lang="en-US" sz="1500" dirty="0"/>
              <a:t>APPDATA=C:\Users\Anatoly-PC\AppData\Roaming</a:t>
            </a:r>
          </a:p>
          <a:p>
            <a:pPr eaLnBrk="1" hangingPunct="1">
              <a:defRPr/>
            </a:pPr>
            <a:r>
              <a:rPr lang="en-US" sz="1500" dirty="0" err="1"/>
              <a:t>CommonProgramFiles</a:t>
            </a:r>
            <a:r>
              <a:rPr lang="en-US" sz="1500" dirty="0"/>
              <a:t>=C:\Program Files\Common Files</a:t>
            </a:r>
          </a:p>
          <a:p>
            <a:pPr eaLnBrk="1" hangingPunct="1">
              <a:defRPr/>
            </a:pPr>
            <a:r>
              <a:rPr lang="en-US" sz="1500" dirty="0" err="1"/>
              <a:t>CommonProgramFiles</a:t>
            </a:r>
            <a:r>
              <a:rPr lang="en-US" sz="1500" dirty="0"/>
              <a:t>(x86)=C:\Program Files (x86)\Common Files</a:t>
            </a:r>
          </a:p>
          <a:p>
            <a:pPr eaLnBrk="1" hangingPunct="1">
              <a:defRPr/>
            </a:pPr>
            <a:r>
              <a:rPr lang="en-US" sz="1500" dirty="0"/>
              <a:t>CommonProgramW6432=C:\Program Files\Common Files</a:t>
            </a:r>
          </a:p>
          <a:p>
            <a:pPr eaLnBrk="1" hangingPunct="1">
              <a:defRPr/>
            </a:pPr>
            <a:r>
              <a:rPr lang="en-US" sz="1500" dirty="0"/>
              <a:t>COMPUTERNAME=ANATOLY-PC-PC</a:t>
            </a:r>
          </a:p>
          <a:p>
            <a:pPr eaLnBrk="1" hangingPunct="1">
              <a:defRPr/>
            </a:pPr>
            <a:r>
              <a:rPr lang="en-US" sz="1500" dirty="0" err="1"/>
              <a:t>ComSpec</a:t>
            </a:r>
            <a:r>
              <a:rPr lang="en-US" sz="1500" dirty="0"/>
              <a:t>=C:\Windows\system32\cmd.exe</a:t>
            </a:r>
          </a:p>
          <a:p>
            <a:pPr eaLnBrk="1" hangingPunct="1">
              <a:defRPr/>
            </a:pPr>
            <a:r>
              <a:rPr lang="en-US" sz="1500" dirty="0"/>
              <a:t>FP_NO_HOST_CHECK=NO</a:t>
            </a:r>
          </a:p>
          <a:p>
            <a:pPr eaLnBrk="1" hangingPunct="1">
              <a:defRPr/>
            </a:pPr>
            <a:r>
              <a:rPr lang="en-US" sz="1500" dirty="0"/>
              <a:t>HOMEDRIVE=C:</a:t>
            </a:r>
          </a:p>
          <a:p>
            <a:pPr eaLnBrk="1" hangingPunct="1">
              <a:defRPr/>
            </a:pPr>
            <a:r>
              <a:rPr lang="en-US" sz="1500" dirty="0"/>
              <a:t>HOMEPATH=\Users\Anatoly-PC</a:t>
            </a:r>
          </a:p>
          <a:p>
            <a:pPr eaLnBrk="1" hangingPunct="1">
              <a:defRPr/>
            </a:pPr>
            <a:r>
              <a:rPr lang="en-US" sz="1500" dirty="0"/>
              <a:t>LOCALAPPDATA=C:\Users\Anatoly-PC\AppData\Local</a:t>
            </a:r>
          </a:p>
          <a:p>
            <a:pPr eaLnBrk="1" hangingPunct="1">
              <a:defRPr/>
            </a:pPr>
            <a:r>
              <a:rPr lang="en-US" sz="1500" dirty="0"/>
              <a:t>LOGONSERVER=\\ANATOLY-PC-PC</a:t>
            </a:r>
          </a:p>
          <a:p>
            <a:pPr eaLnBrk="1" hangingPunct="1">
              <a:defRPr/>
            </a:pPr>
            <a:r>
              <a:rPr lang="en-US" sz="1500" dirty="0" err="1"/>
              <a:t>myname</a:t>
            </a:r>
            <a:r>
              <a:rPr lang="en-US" sz="1500" dirty="0"/>
              <a:t>=Anatoly</a:t>
            </a:r>
          </a:p>
          <a:p>
            <a:pPr eaLnBrk="1" hangingPunct="1">
              <a:defRPr/>
            </a:pPr>
            <a:r>
              <a:rPr lang="en-US" sz="1500" dirty="0"/>
              <a:t>NUMBER_OF_PROCESSORS=8</a:t>
            </a:r>
          </a:p>
          <a:p>
            <a:pPr eaLnBrk="1" hangingPunct="1">
              <a:defRPr/>
            </a:pPr>
            <a:r>
              <a:rPr lang="en-US" sz="1500" dirty="0"/>
              <a:t>OS=</a:t>
            </a:r>
            <a:r>
              <a:rPr lang="en-US" sz="1500" dirty="0" err="1"/>
              <a:t>Windows_NT</a:t>
            </a:r>
            <a:r>
              <a:rPr lang="en-US" sz="1500" dirty="0"/>
              <a:t> </a:t>
            </a:r>
            <a:endParaRPr lang="en-US" sz="1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2" descr="Image result for windows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6" y="372764"/>
            <a:ext cx="968374" cy="72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1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2604</TotalTime>
  <Words>534</Words>
  <Application>Microsoft Office PowerPoint</Application>
  <PresentationFormat>On-screen Show (4:3)</PresentationFormat>
  <Paragraphs>167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David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225</cp:revision>
  <dcterms:created xsi:type="dcterms:W3CDTF">2008-08-03T16:05:36Z</dcterms:created>
  <dcterms:modified xsi:type="dcterms:W3CDTF">2018-04-20T07:43:34Z</dcterms:modified>
</cp:coreProperties>
</file>