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9" r:id="rId2"/>
    <p:sldId id="312" r:id="rId3"/>
    <p:sldId id="311" r:id="rId4"/>
    <p:sldId id="310" r:id="rId5"/>
    <p:sldId id="300" r:id="rId6"/>
    <p:sldId id="301" r:id="rId7"/>
    <p:sldId id="303" r:id="rId8"/>
    <p:sldId id="304" r:id="rId9"/>
    <p:sldId id="305" r:id="rId10"/>
    <p:sldId id="306" r:id="rId11"/>
    <p:sldId id="309" r:id="rId12"/>
    <p:sldId id="302" r:id="rId13"/>
    <p:sldId id="307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5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1FCF4D-87D3-48CE-9613-90120CF1B730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9A48FA-F3DA-469C-BDC9-01D784508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9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D4D17D-2ED9-44CD-B1E4-B1C80342C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3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9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66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12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50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8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0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9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5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3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2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1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9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94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3C093-16F1-4AB5-9A91-9AAACB4C2F2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1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6678-0CF1-4A26-B6D3-123C234AA0F5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9714-FB18-496A-BFA8-03B07D3B3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75E4-B618-44B7-9107-0621AA0A98FC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D93E-987D-4221-81D9-A8CEFC1EC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5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83AA-7F85-4802-A3D5-47E0BE95857C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A4075-60AE-4F9B-982B-9EAA33CEC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64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F9A9C-E895-4AAE-91CC-99F1D84CD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3572B-C081-400B-B224-0699459F1441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111F8-0B26-4B08-AE0F-DFAE3F65E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FA31-2381-4A08-96E6-D660C074CFA2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3EC7-413C-4775-8403-8C44D48B7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3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A62D-773C-4DE2-978D-E772B9588A3D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E2DBB-E6AC-4013-87AC-4D5659620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AFA2F-6F19-4D1E-A6C9-A93957111FE7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DD02E-C468-4984-99D4-FB2CFCD3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1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B708A-0900-4BF1-85BD-5B835B23B8D1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61C3-FE8A-4EA4-8FD5-56A176A70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0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237C-8362-46D8-9833-DDD06FCA09C7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E990-EA9D-45E6-80DC-5EC4EA25F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06160-E11E-4598-82C5-7FA02100BA95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568E-386E-4554-850A-E962848A7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B4AB-F3E8-43AF-A0F5-B1EF6AD70C20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96FAF-1CBB-4873-A472-421680FA3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8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1990C0-2D6D-45B8-892D-F2E81B5723AA}" type="datetime10">
              <a:rPr lang="en-US"/>
              <a:pPr>
                <a:defRPr/>
              </a:pPr>
              <a:t>17:39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E34B796-F522-44FB-ABC7-76E951A7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399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6033" y="1447800"/>
            <a:ext cx="15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RunDLL32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14401" y="2099822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Segoe UI regular"/>
              </a:rPr>
              <a:t>Rundll32 loads and </a:t>
            </a:r>
            <a:r>
              <a:rPr lang="en-US">
                <a:solidFill>
                  <a:srgbClr val="333333"/>
                </a:solidFill>
                <a:latin typeface="Segoe UI regular"/>
              </a:rPr>
              <a:t>runs </a:t>
            </a:r>
            <a:r>
              <a:rPr lang="en-US" smtClean="0">
                <a:solidFill>
                  <a:srgbClr val="333333"/>
                </a:solidFill>
                <a:latin typeface="Segoe UI regular"/>
              </a:rPr>
              <a:t>DLLs</a:t>
            </a:r>
            <a:r>
              <a:rPr lang="en-US" dirty="0">
                <a:solidFill>
                  <a:srgbClr val="333333"/>
                </a:solidFill>
                <a:latin typeface="Segoe UI regular"/>
              </a:rPr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92" y="2590800"/>
            <a:ext cx="5638800" cy="2004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4136387"/>
            <a:ext cx="6248400" cy="222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Regional and Language Options</a:t>
            </a:r>
          </a:p>
          <a:p>
            <a:r>
              <a:rPr lang="en-US" dirty="0"/>
              <a:t>Rundll32 Shell32.dll,Control_RunDLL Intl.cpl,,0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Stored Usernames and Passwords</a:t>
            </a:r>
          </a:p>
          <a:p>
            <a:r>
              <a:rPr lang="en-US" dirty="0"/>
              <a:t>RunDll32.exe </a:t>
            </a:r>
            <a:r>
              <a:rPr lang="en-US" dirty="0" err="1"/>
              <a:t>keymgr.dll,KRShowKeyMgr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Safely Remove Hardware Dialog Box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 Shell32.dll,Control_RunDLL HotPlug.dll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Sound Properties Dialog Box</a:t>
            </a:r>
          </a:p>
          <a:p>
            <a:r>
              <a:rPr lang="en-US" dirty="0"/>
              <a:t>Rundll32 Shell32.dll,Control_RunDLL Mmsys.cpl,,0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System Properties Box</a:t>
            </a:r>
          </a:p>
          <a:p>
            <a:r>
              <a:rPr lang="en-US" dirty="0"/>
              <a:t>Rundll32 Shell32.dll,Control_RunDLL Sysdm.cpl,,3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System Properties – Advanced</a:t>
            </a:r>
          </a:p>
          <a:p>
            <a:r>
              <a:rPr lang="en-US" dirty="0"/>
              <a:t>RunDll32.exe shell32.dll,Control_RunDLL sysdm.cpl,,4</a:t>
            </a:r>
          </a:p>
        </p:txBody>
      </p:sp>
    </p:spTree>
    <p:extLst>
      <p:ext uri="{BB962C8B-B14F-4D97-AF65-F5344CB8AC3E}">
        <p14:creationId xmlns:p14="http://schemas.microsoft.com/office/powerpoint/2010/main" val="13022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System Properties: Automatic Updates</a:t>
            </a:r>
          </a:p>
          <a:p>
            <a:r>
              <a:rPr lang="en-US" dirty="0"/>
              <a:t>RunDll32.exe shell32.dll,Control_RunDLL sysdm.cpl,,5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Taskbar Properties</a:t>
            </a:r>
          </a:p>
          <a:p>
            <a:r>
              <a:rPr lang="en-US" dirty="0"/>
              <a:t>RunDll32.exe shell32.dll,Options_RunDLL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User Accounts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RunDll32.exe shell32.dll,Control_RunDLL </a:t>
            </a:r>
            <a:r>
              <a:rPr lang="en-US" dirty="0" err="1"/>
              <a:t>nusrmgr.cpl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Unplug/Eject Hardware</a:t>
            </a:r>
          </a:p>
          <a:p>
            <a:r>
              <a:rPr lang="en-US" dirty="0"/>
              <a:t>RunDll32.exe shell32.dll,Control_RunDLL hotplug.dll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Security Center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wscui.cpl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– About</a:t>
            </a:r>
          </a:p>
          <a:p>
            <a:r>
              <a:rPr lang="en-US" dirty="0"/>
              <a:t>RunDll32.exe SHELL32.DLL,ShellAboutW</a:t>
            </a:r>
          </a:p>
        </p:txBody>
      </p:sp>
    </p:spTree>
    <p:extLst>
      <p:ext uri="{BB962C8B-B14F-4D97-AF65-F5344CB8AC3E}">
        <p14:creationId xmlns:p14="http://schemas.microsoft.com/office/powerpoint/2010/main" val="10702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System Properties: Automatic Updates</a:t>
            </a:r>
          </a:p>
          <a:p>
            <a:r>
              <a:rPr lang="en-US" dirty="0"/>
              <a:t>RunDll32.exe shell32.dll,Control_RunDLL sysdm.cpl,,5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Taskbar Properties</a:t>
            </a:r>
          </a:p>
          <a:p>
            <a:r>
              <a:rPr lang="en-US" dirty="0"/>
              <a:t>RunDll32.exe shell32.dll,Options_RunDLL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User Accounts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RunDll32.exe shell32.dll,Control_RunDLL </a:t>
            </a:r>
            <a:r>
              <a:rPr lang="en-US" dirty="0" err="1"/>
              <a:t>nusrmgr.cpl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Unplug/Eject Hardware</a:t>
            </a:r>
          </a:p>
          <a:p>
            <a:r>
              <a:rPr lang="en-US" dirty="0"/>
              <a:t>RunDll32.exe shell32.dll,Control_RunDLL hotplug.dll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Security Center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wscui.cpl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– About</a:t>
            </a:r>
          </a:p>
          <a:p>
            <a:r>
              <a:rPr lang="en-US" dirty="0"/>
              <a:t>RunDll32.exe SHELL32.DLL,ShellAboutW</a:t>
            </a:r>
          </a:p>
        </p:txBody>
      </p:sp>
    </p:spTree>
    <p:extLst>
      <p:ext uri="{BB962C8B-B14F-4D97-AF65-F5344CB8AC3E}">
        <p14:creationId xmlns:p14="http://schemas.microsoft.com/office/powerpoint/2010/main" val="4697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Fonts Installation Folder</a:t>
            </a:r>
          </a:p>
          <a:p>
            <a:r>
              <a:rPr lang="en-US" dirty="0"/>
              <a:t>Rundll32 Shell32.dll,SHHelpShortcuts_RunDLL </a:t>
            </a:r>
            <a:r>
              <a:rPr lang="en-US" dirty="0" err="1"/>
              <a:t>FontsFolder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Windows Firewall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firewall.cpl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Wireless Network Setup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RunDll32.exe shell32.dll,Control_RunDLL NetSetup.cpl,@0,WNSW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Open the associated application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url.dll,FileProtocolHandler</a:t>
            </a:r>
            <a:r>
              <a:rPr lang="en-US" dirty="0"/>
              <a:t> http:\\www.rgagnon.com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Open the associated application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url.dll,FileProtocolHandler</a:t>
            </a:r>
            <a:r>
              <a:rPr lang="en-US" dirty="0"/>
              <a:t> d:\Payments.pdf</a:t>
            </a:r>
          </a:p>
        </p:txBody>
      </p:sp>
    </p:spTree>
    <p:extLst>
      <p:ext uri="{BB962C8B-B14F-4D97-AF65-F5344CB8AC3E}">
        <p14:creationId xmlns:p14="http://schemas.microsoft.com/office/powerpoint/2010/main" val="12116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1" y="1600200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Rundll32 </a:t>
            </a:r>
            <a:r>
              <a:rPr lang="en-US" dirty="0" err="1"/>
              <a:t>keyboard,disable</a:t>
            </a:r>
            <a:r>
              <a:rPr lang="en-US" dirty="0"/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23926" y="2072306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Rundll</a:t>
            </a:r>
            <a:r>
              <a:rPr lang="ru-RU" dirty="0"/>
              <a:t>32 </a:t>
            </a:r>
            <a:r>
              <a:rPr lang="en-US" dirty="0"/>
              <a:t>mouse</a:t>
            </a:r>
            <a:r>
              <a:rPr lang="ru-RU" dirty="0"/>
              <a:t>,</a:t>
            </a:r>
            <a:r>
              <a:rPr lang="en-US" dirty="0"/>
              <a:t>disable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3926" y="2565662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Rundll</a:t>
            </a:r>
            <a:r>
              <a:rPr lang="ru-RU" dirty="0"/>
              <a:t>32 </a:t>
            </a:r>
            <a:r>
              <a:rPr lang="en-US" dirty="0" err="1"/>
              <a:t>krnl</a:t>
            </a:r>
            <a:r>
              <a:rPr lang="ru-RU" dirty="0"/>
              <a:t>386.</a:t>
            </a:r>
            <a:r>
              <a:rPr lang="en-US" dirty="0"/>
              <a:t>exe</a:t>
            </a:r>
            <a:r>
              <a:rPr lang="ru-RU" dirty="0"/>
              <a:t>,</a:t>
            </a:r>
            <a:r>
              <a:rPr lang="en-US" dirty="0" err="1"/>
              <a:t>exitkernel</a:t>
            </a:r>
            <a:r>
              <a:rPr lang="en-US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23926" y="3163594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Rundll32 </a:t>
            </a:r>
            <a:r>
              <a:rPr lang="en-US" dirty="0"/>
              <a:t>shell32,ShellAboutA WINHOWTO.RU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4401" y="3722965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Rundll32 </a:t>
            </a:r>
            <a:r>
              <a:rPr lang="en-US" dirty="0"/>
              <a:t>shell32,SHExitWindowsEx 0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14401" y="4267603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Rundll32 </a:t>
            </a:r>
            <a:r>
              <a:rPr lang="en-US" dirty="0" err="1"/>
              <a:t>user,disableoemlayer</a:t>
            </a:r>
            <a:r>
              <a:rPr lang="en-US" dirty="0"/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2892" y="4872775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mtClean="0"/>
              <a:t>Rundll32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6033" y="1611868"/>
            <a:ext cx="15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RunDLL32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914401" y="2590800"/>
            <a:ext cx="731519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The file is always located in the directory C: \ Windows \ System32. In case of a file with the same name in any other directory it should be removed immediately. Worms W32 / </a:t>
            </a:r>
            <a:r>
              <a:rPr lang="en-US" b="1" dirty="0" err="1"/>
              <a:t>Lovgate</a:t>
            </a:r>
            <a:r>
              <a:rPr lang="en-US" b="1" dirty="0"/>
              <a:t>-AB, W32 / </a:t>
            </a:r>
            <a:r>
              <a:rPr lang="en-US" b="1" dirty="0" err="1"/>
              <a:t>Deloder</a:t>
            </a:r>
            <a:r>
              <a:rPr lang="en-US" b="1" dirty="0"/>
              <a:t>-A, Trojans </a:t>
            </a:r>
            <a:r>
              <a:rPr lang="en-US" b="1" dirty="0" err="1"/>
              <a:t>Troj</a:t>
            </a:r>
            <a:r>
              <a:rPr lang="en-US" b="1" dirty="0"/>
              <a:t> / Lineage-AR, </a:t>
            </a:r>
            <a:r>
              <a:rPr lang="en-US" b="1" dirty="0" err="1"/>
              <a:t>Troj</a:t>
            </a:r>
            <a:r>
              <a:rPr lang="en-US" b="1" dirty="0"/>
              <a:t> / </a:t>
            </a:r>
            <a:r>
              <a:rPr lang="en-US" b="1" dirty="0" err="1"/>
              <a:t>LegMir</a:t>
            </a:r>
            <a:r>
              <a:rPr lang="en-US" b="1" dirty="0"/>
              <a:t>-AS and </a:t>
            </a:r>
            <a:r>
              <a:rPr lang="en-US" b="1" dirty="0" err="1"/>
              <a:t>Troj</a:t>
            </a:r>
            <a:r>
              <a:rPr lang="en-US" b="1" dirty="0"/>
              <a:t> / </a:t>
            </a:r>
            <a:r>
              <a:rPr lang="en-US" b="1" dirty="0" err="1"/>
              <a:t>Delf</a:t>
            </a:r>
            <a:r>
              <a:rPr lang="en-US" b="1" dirty="0"/>
              <a:t>-AC and many other malicious programs using the name rundll32.exe to conceal its presence in the system.</a:t>
            </a:r>
          </a:p>
        </p:txBody>
      </p:sp>
    </p:spTree>
    <p:extLst>
      <p:ext uri="{BB962C8B-B14F-4D97-AF65-F5344CB8AC3E}">
        <p14:creationId xmlns:p14="http://schemas.microsoft.com/office/powerpoint/2010/main" val="16015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0212"/>
            <a:ext cx="3200400" cy="11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447800"/>
            <a:ext cx="7562850" cy="333375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53" y="4455241"/>
            <a:ext cx="7897327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6033" y="1501890"/>
            <a:ext cx="15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/>
              <a:t>RunDLL32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14401" y="2099822"/>
            <a:ext cx="73151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Segoe UI regular"/>
              </a:rPr>
              <a:t>Rundll32 loads and runs 32-bit DLLs.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1" y="2743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command line for </a:t>
            </a:r>
            <a:r>
              <a:rPr lang="en-US" dirty="0" err="1" smtClean="0"/>
              <a:t>RunDLL</a:t>
            </a:r>
            <a:r>
              <a:rPr lang="en-US" dirty="0" smtClean="0"/>
              <a:t> </a:t>
            </a:r>
            <a:r>
              <a:rPr lang="en-US" dirty="0"/>
              <a:t>is as follows:</a:t>
            </a:r>
          </a:p>
          <a:p>
            <a:r>
              <a:rPr lang="en-US" dirty="0"/>
              <a:t>   RUNDLL.EXE &lt;</a:t>
            </a:r>
            <a:r>
              <a:rPr lang="en-US" dirty="0" err="1"/>
              <a:t>dllname</a:t>
            </a:r>
            <a:r>
              <a:rPr lang="en-US" dirty="0"/>
              <a:t>&gt;,&lt;</a:t>
            </a:r>
            <a:r>
              <a:rPr lang="en-US" dirty="0" err="1"/>
              <a:t>entrypoint</a:t>
            </a:r>
            <a:r>
              <a:rPr lang="en-US" dirty="0"/>
              <a:t>&gt; &lt;optional arguments&gt;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3731914"/>
            <a:ext cx="7315198" cy="642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Add/Remove Programs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RunDll32.exe shell32.dll,Control_RunDLL appwiz.cpl,,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3926" y="4776085"/>
            <a:ext cx="731519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Content Advisor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/>
              <a:t>RunDll32.exe</a:t>
            </a:r>
            <a:r>
              <a:rPr lang="en-US" dirty="0"/>
              <a:t> </a:t>
            </a:r>
            <a:r>
              <a:rPr lang="en-US" dirty="0" err="1" smtClean="0"/>
              <a:t>msrating.dll,RatingSetupUI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Control Panel</a:t>
            </a:r>
          </a:p>
          <a:p>
            <a:r>
              <a:rPr lang="en-US" dirty="0"/>
              <a:t>RunDll32.exe shell32.dll,Control_RunDLL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3926" y="24384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 Temporary Internet Files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9770" y="32766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 Cookies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 History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 Form Data</a:t>
            </a:r>
          </a:p>
          <a:p>
            <a:r>
              <a:rPr lang="en-US" dirty="0" smtClean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16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 Passwords</a:t>
            </a:r>
          </a:p>
          <a:p>
            <a:r>
              <a:rPr lang="en-US" dirty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32</a:t>
            </a:r>
          </a:p>
        </p:txBody>
      </p:sp>
    </p:spTree>
    <p:extLst>
      <p:ext uri="{BB962C8B-B14F-4D97-AF65-F5344CB8AC3E}">
        <p14:creationId xmlns:p14="http://schemas.microsoft.com/office/powerpoint/2010/main" val="6644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Delete All</a:t>
            </a:r>
          </a:p>
          <a:p>
            <a:r>
              <a:rPr lang="en-US" dirty="0"/>
              <a:t>RunDll32.exe </a:t>
            </a:r>
            <a:r>
              <a:rPr lang="en-US" dirty="0" err="1"/>
              <a:t>InetCpl.cpl,ClearMyTracksByProcess</a:t>
            </a:r>
            <a:r>
              <a:rPr lang="en-US" dirty="0"/>
              <a:t> 255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3926" y="2438400"/>
            <a:ext cx="7315198" cy="642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Delete All + files and settings stored by Add-ons: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RunDll32.exe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InetCpl.cpl,ClearMyTracksByProcess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4351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9770" y="3276600"/>
            <a:ext cx="7315198" cy="6642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Date and Time Properties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RunDll32.exe shell32.dll,Control_RunDLL 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timedate.cpl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Display Settings</a:t>
            </a:r>
          </a:p>
          <a:p>
            <a:r>
              <a:rPr lang="en-US" dirty="0"/>
              <a:t>RunDll32.exe shell32.dll,Control_RunDLL access.cpl,,3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Device Manager</a:t>
            </a:r>
          </a:p>
          <a:p>
            <a:r>
              <a:rPr lang="en-US" dirty="0"/>
              <a:t>RunDll32.exe devmgr.dll </a:t>
            </a:r>
            <a:r>
              <a:rPr lang="en-US" dirty="0" err="1"/>
              <a:t>DeviceManager_Execute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Folder Options – General</a:t>
            </a:r>
          </a:p>
          <a:p>
            <a:r>
              <a:rPr lang="en-US" dirty="0"/>
              <a:t>RunDll32.exe shell32.dll,Options_RunDLL 0</a:t>
            </a:r>
          </a:p>
        </p:txBody>
      </p:sp>
    </p:spTree>
    <p:extLst>
      <p:ext uri="{BB962C8B-B14F-4D97-AF65-F5344CB8AC3E}">
        <p14:creationId xmlns:p14="http://schemas.microsoft.com/office/powerpoint/2010/main" val="26969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36525"/>
            <a:ext cx="3200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Folder Options – File Types</a:t>
            </a:r>
          </a:p>
          <a:p>
            <a:r>
              <a:rPr lang="en-US" dirty="0"/>
              <a:t>RunDll32.exe shell32.dll,Control_Options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Folder Options – Search</a:t>
            </a:r>
          </a:p>
          <a:p>
            <a:r>
              <a:rPr lang="en-US" dirty="0"/>
              <a:t>RunDll32.exe shell32.dll,Options_RunDLL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Folder Options – View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RunDll32.exe shell32.dll,Options_RunDLL 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Forgotten Password Wizard</a:t>
            </a:r>
          </a:p>
          <a:p>
            <a:r>
              <a:rPr lang="en-US" dirty="0"/>
              <a:t>RunDll32.exe </a:t>
            </a:r>
            <a:r>
              <a:rPr lang="en-US" dirty="0" err="1"/>
              <a:t>keymgr.dll,PRShowSaveWizardExW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Hibernate</a:t>
            </a:r>
          </a:p>
          <a:p>
            <a:r>
              <a:rPr lang="en-US" dirty="0"/>
              <a:t>RunDll32.exe </a:t>
            </a:r>
            <a:r>
              <a:rPr lang="en-US" dirty="0" err="1"/>
              <a:t>powrprof.dll,SetSuspendState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Internet Explorer’s Internet Properties dialog box.</a:t>
            </a:r>
          </a:p>
          <a:p>
            <a:r>
              <a:rPr lang="en-US" dirty="0"/>
              <a:t>Rundll32 Shell32.dll,ConBring up </a:t>
            </a:r>
            <a:r>
              <a:rPr lang="en-US" dirty="0" err="1"/>
              <a:t>trol_RunDLL</a:t>
            </a:r>
            <a:r>
              <a:rPr lang="en-US" dirty="0"/>
              <a:t> Inetcpl.cpl,,6</a:t>
            </a:r>
          </a:p>
        </p:txBody>
      </p:sp>
    </p:spTree>
    <p:extLst>
      <p:ext uri="{BB962C8B-B14F-4D97-AF65-F5344CB8AC3E}">
        <p14:creationId xmlns:p14="http://schemas.microsoft.com/office/powerpoint/2010/main" val="25905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Keyboard Properties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main.cpl</a:t>
            </a:r>
            <a:r>
              <a:rPr lang="en-US" dirty="0"/>
              <a:t> @1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Lock Screen</a:t>
            </a:r>
          </a:p>
          <a:p>
            <a:r>
              <a:rPr lang="en-US" dirty="0"/>
              <a:t>RunDll32.exe user32.dll,LockWorkStation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Mouse Button – Swap left button to function as right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 User32.dll,SwapMouseButton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Mouse Properties Dialog Box</a:t>
            </a:r>
          </a:p>
          <a:p>
            <a:r>
              <a:rPr lang="en-US" dirty="0"/>
              <a:t>Rundll32 Shell32.dll,Control_RunDLL </a:t>
            </a:r>
            <a:r>
              <a:rPr lang="en-US" dirty="0" err="1"/>
              <a:t>main.cpl</a:t>
            </a:r>
            <a:r>
              <a:rPr lang="en-US" dirty="0"/>
              <a:t> @0,0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Map Network Drive Wizard</a:t>
            </a:r>
          </a:p>
          <a:p>
            <a:r>
              <a:rPr lang="en-US" dirty="0"/>
              <a:t>Rundll32 Shell32.dll,SHHelpShortcuts_RunDLL Connect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Network Connections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ncpa.cpl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559A13-4CF9-48EC-9EB5-02FE57E7F7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981325" y="152400"/>
            <a:ext cx="3200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1600200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Organize IE </a:t>
            </a:r>
            <a:r>
              <a:rPr lang="en-US" b="1" dirty="0" err="1"/>
              <a:t>Favourites</a:t>
            </a:r>
            <a:endParaRPr lang="en-US" b="1" dirty="0"/>
          </a:p>
          <a:p>
            <a:r>
              <a:rPr lang="en-US" dirty="0"/>
              <a:t>Rundll32.exe </a:t>
            </a:r>
            <a:r>
              <a:rPr lang="en-US" dirty="0" err="1"/>
              <a:t>shdocvw.dll,DoOrganizeFavDlg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30717" y="2468253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Open With Dialog Box</a:t>
            </a:r>
          </a:p>
          <a:p>
            <a:r>
              <a:rPr lang="en-US" dirty="0"/>
              <a:t>Rundll32 Shell32.dll,OpenAs_RunDLL </a:t>
            </a:r>
            <a:r>
              <a:rPr lang="en-US" dirty="0" err="1"/>
              <a:t>Any_File-name.ext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21664" y="3276600"/>
            <a:ext cx="7315198" cy="579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b="1" dirty="0"/>
              <a:t>Printer User Interface</a:t>
            </a:r>
          </a:p>
          <a:p>
            <a:pPr marL="0" marR="0" algn="just">
              <a:lnSpc>
                <a:spcPts val="15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dirty="0"/>
              <a:t>Rundll32 </a:t>
            </a:r>
            <a:r>
              <a:rPr lang="en-US" dirty="0" err="1"/>
              <a:t>Printui.dll,PrintUIEntry</a:t>
            </a:r>
            <a:r>
              <a:rPr lang="en-US" dirty="0"/>
              <a:t> /?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3926" y="407179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Printer Management Folder.</a:t>
            </a:r>
          </a:p>
          <a:p>
            <a:r>
              <a:rPr lang="en-US" dirty="0"/>
              <a:t>Rundll32 Shell32.dll,SHHelpShortcuts_RunDLL </a:t>
            </a:r>
            <a:r>
              <a:rPr lang="en-US" dirty="0" err="1"/>
              <a:t>PrintersFolder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3926" y="4913132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Power Options</a:t>
            </a:r>
          </a:p>
          <a:p>
            <a:r>
              <a:rPr lang="en-US" dirty="0"/>
              <a:t>RunDll32.exe Shell32.dll,Control_RunDLL </a:t>
            </a:r>
            <a:r>
              <a:rPr lang="en-US" dirty="0" err="1"/>
              <a:t>powercfg.cpl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1" y="5656966"/>
            <a:ext cx="73151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Process Idle Tasks</a:t>
            </a:r>
          </a:p>
          <a:p>
            <a:r>
              <a:rPr lang="en-US" dirty="0"/>
              <a:t>rundll32.exe advapi32.dll,ProcessIdleTasks</a:t>
            </a:r>
          </a:p>
        </p:txBody>
      </p:sp>
    </p:spTree>
    <p:extLst>
      <p:ext uri="{BB962C8B-B14F-4D97-AF65-F5344CB8AC3E}">
        <p14:creationId xmlns:p14="http://schemas.microsoft.com/office/powerpoint/2010/main" val="42672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3655</TotalTime>
  <Words>573</Words>
  <Application>Microsoft Office PowerPoint</Application>
  <PresentationFormat>On-screen Show (4:3)</PresentationFormat>
  <Paragraphs>195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regular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341</cp:revision>
  <dcterms:created xsi:type="dcterms:W3CDTF">2008-08-03T16:05:36Z</dcterms:created>
  <dcterms:modified xsi:type="dcterms:W3CDTF">2018-04-25T14:40:50Z</dcterms:modified>
</cp:coreProperties>
</file>