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97" r:id="rId2"/>
    <p:sldId id="300" r:id="rId3"/>
    <p:sldId id="298" r:id="rId4"/>
    <p:sldId id="29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54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520EB"/>
    <a:srgbClr val="DDDDDD"/>
    <a:srgbClr val="FFFF99"/>
    <a:srgbClr val="C0C0C0"/>
    <a:srgbClr val="669999"/>
    <a:srgbClr val="6666CC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75" autoAdjust="0"/>
  </p:normalViewPr>
  <p:slideViewPr>
    <p:cSldViewPr showGuides="1">
      <p:cViewPr varScale="1">
        <p:scale>
          <a:sx n="110" d="100"/>
          <a:sy n="110" d="100"/>
        </p:scale>
        <p:origin x="1572" y="46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B2395C-A33E-4542-AAAF-607EF2A76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6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45CB42-DBBF-4BBC-B69B-3667C461CFD3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62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45CB42-DBBF-4BBC-B69B-3667C461CFD3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25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45CB42-DBBF-4BBC-B69B-3667C461CFD3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45CB42-DBBF-4BBC-B69B-3667C461CFD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79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835E1-80CD-4E67-A3B8-00096D6AE3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8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EB36-C1C0-44DF-BE17-DE9010037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78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8AFE2-1030-4879-8F40-CBC69FDBD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87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F9A9C-E895-4AAE-91CC-99F1D84CD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4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3759D-9E1D-43E0-B581-E28218A03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7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D9F2E-C1D9-4E31-A7F5-64B824732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C5DAD-49E2-448D-95DB-EE6E714EF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4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8115F-C48A-4D83-BC6C-3A628E7BF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96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ECEEF-9746-4030-8063-2CE0117F4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8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3EB7C-E2CC-40E1-8066-C020FF382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4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B3286-4B9B-481F-9CF2-CA497D03D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49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3D997-D44F-4196-A414-E2188908D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ADC1E52-6133-4D0E-BAB0-309343A1E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448F5-FB02-46EC-8577-5DFA156E3EE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Rectangle 16"/>
          <p:cNvSpPr>
            <a:spLocks noChangeArrowheads="1"/>
          </p:cNvSpPr>
          <p:nvPr/>
        </p:nvSpPr>
        <p:spPr bwMode="auto">
          <a:xfrm>
            <a:off x="2971800" y="149225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Kernel32.dll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14400" y="4466318"/>
            <a:ext cx="731520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מערכות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הפעלה בנויות כיום במודל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“Layers”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- לכל שכבה יש תפקיד אחר. ה-</a:t>
            </a:r>
            <a:r>
              <a:rPr lang="en-US" b="1" dirty="0">
                <a:latin typeface="+mj-lt"/>
                <a:cs typeface="David" panose="020E0502060401010101" pitchFamily="34" charset="-79"/>
              </a:rPr>
              <a:t>Kernel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הוא השכבה הבסיסית של מערכת ההפעלה. ה-</a:t>
            </a:r>
            <a:r>
              <a:rPr lang="en-US" b="1" dirty="0">
                <a:latin typeface="+mj-lt"/>
                <a:cs typeface="David" panose="020E0502060401010101" pitchFamily="34" charset="-79"/>
              </a:rPr>
              <a:t>Kernel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מספק את השירותים הבסיסיים ביותר - 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Low-Level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כמו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אינטראקציה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בין חומרה ותוכנה וניהול זיכרון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ככל שה-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b="1" dirty="0">
                <a:latin typeface="+mj-lt"/>
                <a:cs typeface="David" panose="020E0502060401010101" pitchFamily="34" charset="-79"/>
              </a:rPr>
              <a:t>Kernel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יעיל יותר, כך מערכת ההפעלה תרוץ באופן יעיל יותר.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1639669"/>
            <a:ext cx="7315200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ה-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en-US" b="1" dirty="0">
                <a:latin typeface="+mj-lt"/>
                <a:cs typeface="David" panose="020E0502060401010101" pitchFamily="34" charset="-79"/>
              </a:rPr>
              <a:t>Kernel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הוא המרכיב המרכזי של מערכת ההפעלה של המחשב.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זו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הליבה שמספקת שירותים בסיסיים לכל החלקים האחרים של מערכת ההפעלה.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52172"/>
            <a:ext cx="7315200" cy="1338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ה-</a:t>
            </a:r>
            <a:r>
              <a:rPr lang="en-US" b="1" dirty="0">
                <a:latin typeface="+mj-lt"/>
                <a:cs typeface="David" panose="020E0502060401010101" pitchFamily="34" charset="-79"/>
              </a:rPr>
              <a:t>Kernel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הוא החלק של מערכת ההפעלה שניטען ראשון, והוא נשאר בזיכרון הראשי.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בגלל שהוא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נשאר בזיכרון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מאוד חשוב שה-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Kernel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יהיה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קטן ככל האפשר ועדיין לספק את כל השירותים החיוניים הדרושים לחלקים אחרים של מערכת ההפעלה והיישומים.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894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448F5-FB02-46EC-8577-5DFA156E3EE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Rectangle 16"/>
          <p:cNvSpPr>
            <a:spLocks noChangeArrowheads="1"/>
          </p:cNvSpPr>
          <p:nvPr/>
        </p:nvSpPr>
        <p:spPr bwMode="auto">
          <a:xfrm>
            <a:off x="2971800" y="149225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Kernel32.dll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14400" y="1617518"/>
            <a:ext cx="7315200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אז אם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ה-</a:t>
            </a:r>
            <a:r>
              <a:rPr lang="en-US" b="1" dirty="0">
                <a:cs typeface="David" panose="020E0502060401010101" pitchFamily="34" charset="-79"/>
              </a:rPr>
              <a:t>Kernel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מטפל בחומרה, הוא מטפל גם במקלדת ובעכבר, כלומר הוא מטפל בכל לחיצת מקש על המקלדת ובכל קליק (ימני או שמאלי) על העכבר. כלומר אם "נתעסק" עם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ה-</a:t>
            </a:r>
            <a:r>
              <a:rPr lang="en-US" b="1" dirty="0">
                <a:cs typeface="David" panose="020E0502060401010101" pitchFamily="34" charset="-79"/>
              </a:rPr>
              <a:t>Kernel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קצת, נוכל לדעת איזה מקשים נלחצו, ואפילו הרבה יותר מכך.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582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448F5-FB02-46EC-8577-5DFA156E3EE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Rectangle 16"/>
          <p:cNvSpPr>
            <a:spLocks noChangeArrowheads="1"/>
          </p:cNvSpPr>
          <p:nvPr/>
        </p:nvSpPr>
        <p:spPr bwMode="auto">
          <a:xfrm>
            <a:off x="2971800" y="149225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Kernel32.dll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3333750" y="3520858"/>
            <a:ext cx="2476500" cy="685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dirty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Kernel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333750" y="4908117"/>
            <a:ext cx="2476500" cy="685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Hardware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333750" y="2133600"/>
            <a:ext cx="2476500" cy="685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b="1" dirty="0" smtClean="0">
                <a:solidFill>
                  <a:schemeClr val="tx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Software</a:t>
            </a:r>
            <a:endParaRPr lang="en-US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5105400" y="2819400"/>
            <a:ext cx="304800" cy="685800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0" name="Up Arrow 19"/>
          <p:cNvSpPr/>
          <p:nvPr/>
        </p:nvSpPr>
        <p:spPr>
          <a:xfrm rot="10800000">
            <a:off x="3745057" y="2803885"/>
            <a:ext cx="304800" cy="685800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Up Arrow 20"/>
          <p:cNvSpPr/>
          <p:nvPr/>
        </p:nvSpPr>
        <p:spPr>
          <a:xfrm rot="10800000">
            <a:off x="5122718" y="4206658"/>
            <a:ext cx="304800" cy="685800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2" name="Up Arrow 21"/>
          <p:cNvSpPr/>
          <p:nvPr/>
        </p:nvSpPr>
        <p:spPr>
          <a:xfrm>
            <a:off x="3733800" y="4192803"/>
            <a:ext cx="304800" cy="685800"/>
          </a:xfrm>
          <a:prstGeom prst="up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en-US" b="1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637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00800"/>
            <a:ext cx="1676400" cy="3206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smtClean="0">
                <a:solidFill>
                  <a:srgbClr val="C0C0C0"/>
                </a:solidFill>
              </a:rPr>
              <a:t>Peymer Anatoly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7448F5-FB02-46EC-8577-5DFA156E3EE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19460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1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2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Rectangle 16"/>
          <p:cNvSpPr>
            <a:spLocks noChangeArrowheads="1"/>
          </p:cNvSpPr>
          <p:nvPr/>
        </p:nvSpPr>
        <p:spPr bwMode="auto">
          <a:xfrm>
            <a:off x="2971800" y="149225"/>
            <a:ext cx="3200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 smtClean="0">
                <a:solidFill>
                  <a:schemeClr val="bg1"/>
                </a:solidFill>
              </a:rPr>
              <a:t>Kernel32.dll</a:t>
            </a:r>
            <a:endParaRPr lang="en-US" altLang="en-US" sz="44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17518"/>
            <a:ext cx="5754306" cy="25908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3824" y="3787058"/>
            <a:ext cx="5740193" cy="2584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63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4473</TotalTime>
  <Words>92</Words>
  <Application>Microsoft Office PowerPoint</Application>
  <PresentationFormat>On-screen Show (4:3)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David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240</cp:revision>
  <dcterms:created xsi:type="dcterms:W3CDTF">2008-08-03T16:05:36Z</dcterms:created>
  <dcterms:modified xsi:type="dcterms:W3CDTF">2018-02-23T06:16:57Z</dcterms:modified>
</cp:coreProperties>
</file>