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?>
<Relationships xmlns="http://schemas.openxmlformats.org/package/2006/relationships"><Relationship Id="rId1" Type="http://schemas.openxmlformats.org/officeDocument/2006/relationships/officeDocument" Target="ppt/presentation.xml"></Relationship><Relationship Id="rId2" Type="http://schemas.openxmlformats.org/package/2006/relationships/metadata/core-properties" Target="docProps/core.xml"></Relationship><Relationship Id="rId3" Type="http://schemas.openxmlformats.org/officeDocument/2006/relationships/extended-properties" Target="docProps/app.xml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4"/>
  </p:sldMasterIdLst>
  <p:notesMasterIdLst>
    <p:notesMasterId r:id="rId18"/>
  </p:notesMasterIdLst>
  <p:handoutMasterIdLst>
    <p:handoutMasterId r:id="rId16"/>
  </p:handoutMasterIdLst>
  <p:sldIdLst>
    <p:sldId id="300" r:id="rId20"/>
    <p:sldId id="302" r:id="rId21"/>
    <p:sldId id="290" r:id="rId22"/>
    <p:sldId id="301" r:id="rId23"/>
    <p:sldId id="303" r:id="rId24"/>
    <p:sldId id="299" r:id="rId25"/>
    <p:sldId id="313" r:id="rId26"/>
    <p:sldId id="311" r:id="rId27"/>
    <p:sldId id="291" r:id="rId28"/>
    <p:sldId id="307" r:id="rId29"/>
    <p:sldId id="292" r:id="rId30"/>
    <p:sldId id="294" r:id="rId31"/>
    <p:sldId id="293" r:id="rId32"/>
    <p:sldId id="295" r:id="rId33"/>
    <p:sldId id="296" r:id="rId34"/>
    <p:sldId id="297" r:id="rId35"/>
    <p:sldId id="304" r:id="rId36"/>
    <p:sldId id="305" r:id="rId37"/>
    <p:sldId id="298" r:id="rId38"/>
    <p:sldId id="308" r:id="rId39"/>
    <p:sldId id="309" r:id="rId40"/>
    <p:sldId id="314" r:id="rId41"/>
    <p:sldId id="312" r:id="rId42"/>
    <p:sldId id="310" r:id="rId43"/>
  </p:sldIdLst>
  <p:sldSz cx="9144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57" userDrawn="0">
          <p15:clr>
            <a:srgbClr val="A4A3A4"/>
          </p15:clr>
        </p15:guide>
        <p15:guide id="2" pos="2877" userDrawn="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</p:extLst>
  </p:showPr>
  <p:clrMru>
    <a:srgbClr val="FFFFCC"/>
    <a:srgbClr val="DDDDDD"/>
    <a:srgbClr val="FFFF99"/>
    <a:srgbClr val="C0C0C0"/>
    <a:srgbClr val="669999"/>
    <a:srgbClr val="6666CC"/>
    <a:srgbClr val="33CC33"/>
    <a:srgbClr val="EAEAE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0" autoAdjust="0"/>
    <p:restoredTop sz="94660" autoAdjust="0"/>
  </p:normalViewPr>
  <p:slideViewPr>
    <p:cSldViewPr snapToGrid="1" snapToObjects="1">
      <p:cViewPr varScale="1">
        <p:scale>
          <a:sx n="110" d="100"/>
          <a:sy n="110" d="100"/>
        </p:scale>
        <p:origin x="1543" y="43"/>
      </p:cViewPr>
      <p:guideLst>
        <p:guide orient="horz" pos="2157"/>
        <p:guide pos="287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?>
<Relationships xmlns="http://schemas.openxmlformats.org/package/2006/relationships"><Relationship Id="rId1" Type="http://schemas.openxmlformats.org/officeDocument/2006/relationships/tableStyles" Target="tableStyles.xml"></Relationship><Relationship Id="rId14" Type="http://schemas.openxmlformats.org/officeDocument/2006/relationships/slideMaster" Target="slideMasters/slideMaster1.xml"></Relationship><Relationship Id="rId15" Type="http://schemas.openxmlformats.org/officeDocument/2006/relationships/theme" Target="theme/theme1.xml"></Relationship><Relationship Id="rId16" Type="http://schemas.openxmlformats.org/officeDocument/2006/relationships/handoutMaster" Target="handoutMasters/handoutMaster1.xml"></Relationship><Relationship Id="rId18" Type="http://schemas.openxmlformats.org/officeDocument/2006/relationships/notesMaster" Target="notesMasters/notesMaster1.xml"></Relationship><Relationship Id="rId20" Type="http://schemas.openxmlformats.org/officeDocument/2006/relationships/slide" Target="slides/slide1.xml"></Relationship><Relationship Id="rId21" Type="http://schemas.openxmlformats.org/officeDocument/2006/relationships/slide" Target="slides/slide2.xml"></Relationship><Relationship Id="rId22" Type="http://schemas.openxmlformats.org/officeDocument/2006/relationships/slide" Target="slides/slide3.xml"></Relationship><Relationship Id="rId23" Type="http://schemas.openxmlformats.org/officeDocument/2006/relationships/slide" Target="slides/slide4.xml"></Relationship><Relationship Id="rId24" Type="http://schemas.openxmlformats.org/officeDocument/2006/relationships/slide" Target="slides/slide5.xml"></Relationship><Relationship Id="rId25" Type="http://schemas.openxmlformats.org/officeDocument/2006/relationships/slide" Target="slides/slide6.xml"></Relationship><Relationship Id="rId26" Type="http://schemas.openxmlformats.org/officeDocument/2006/relationships/slide" Target="slides/slide7.xml"></Relationship><Relationship Id="rId27" Type="http://schemas.openxmlformats.org/officeDocument/2006/relationships/slide" Target="slides/slide8.xml"></Relationship><Relationship Id="rId28" Type="http://schemas.openxmlformats.org/officeDocument/2006/relationships/slide" Target="slides/slide9.xml"></Relationship><Relationship Id="rId29" Type="http://schemas.openxmlformats.org/officeDocument/2006/relationships/slide" Target="slides/slide10.xml"></Relationship><Relationship Id="rId30" Type="http://schemas.openxmlformats.org/officeDocument/2006/relationships/slide" Target="slides/slide11.xml"></Relationship><Relationship Id="rId31" Type="http://schemas.openxmlformats.org/officeDocument/2006/relationships/slide" Target="slides/slide12.xml"></Relationship><Relationship Id="rId32" Type="http://schemas.openxmlformats.org/officeDocument/2006/relationships/slide" Target="slides/slide13.xml"></Relationship><Relationship Id="rId33" Type="http://schemas.openxmlformats.org/officeDocument/2006/relationships/slide" Target="slides/slide14.xml"></Relationship><Relationship Id="rId34" Type="http://schemas.openxmlformats.org/officeDocument/2006/relationships/slide" Target="slides/slide15.xml"></Relationship><Relationship Id="rId35" Type="http://schemas.openxmlformats.org/officeDocument/2006/relationships/slide" Target="slides/slide16.xml"></Relationship><Relationship Id="rId36" Type="http://schemas.openxmlformats.org/officeDocument/2006/relationships/slide" Target="slides/slide17.xml"></Relationship><Relationship Id="rId37" Type="http://schemas.openxmlformats.org/officeDocument/2006/relationships/slide" Target="slides/slide18.xml"></Relationship><Relationship Id="rId38" Type="http://schemas.openxmlformats.org/officeDocument/2006/relationships/slide" Target="slides/slide19.xml"></Relationship><Relationship Id="rId39" Type="http://schemas.openxmlformats.org/officeDocument/2006/relationships/slide" Target="slides/slide20.xml"></Relationship><Relationship Id="rId40" Type="http://schemas.openxmlformats.org/officeDocument/2006/relationships/slide" Target="slides/slide21.xml"></Relationship><Relationship Id="rId41" Type="http://schemas.openxmlformats.org/officeDocument/2006/relationships/slide" Target="slides/slide22.xml"></Relationship><Relationship Id="rId42" Type="http://schemas.openxmlformats.org/officeDocument/2006/relationships/slide" Target="slides/slide23.xml"></Relationship><Relationship Id="rId43" Type="http://schemas.openxmlformats.org/officeDocument/2006/relationships/slide" Target="slides/slide24.xml"></Relationship><Relationship Id="rId44" Type="http://schemas.openxmlformats.org/officeDocument/2006/relationships/viewProps" Target="viewProps.xml"></Relationship><Relationship Id="rId45" Type="http://schemas.openxmlformats.org/officeDocument/2006/relationships/presProps" Target="presProps.xml"></Relationship></Relationships>
</file>

<file path=ppt/handoutMasters/_rels/handoutMaster1.xml.rels><?xml version="1.0" encoding="UTF-8"?>
<Relationships xmlns="http://schemas.openxmlformats.org/package/2006/relationships"><Relationship Id="rId1" Type="http://schemas.openxmlformats.org/officeDocument/2006/relationships/theme" Target="../theme/theme2.xml"></Relationship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1FCF4D-87D3-48CE-9613-90120CF1B730}" type="datetimeFigureOut">
              <a:rPr lang="en-US"/>
              <a:pPr>
                <a:defRPr/>
              </a:pPr>
              <a:t>4/25/2018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89A48FA-F3DA-469C-BDC9-01D7845087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190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3.xml"></Relationship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8D4D17D-2ED9-44CD-B1E4-B1C80342C7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8938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?>
<Relationships xmlns="http://schemas.openxmlformats.org/package/2006/relationships"><Relationship Id="rId1" Type="http://schemas.openxmlformats.org/officeDocument/2006/relationships/notesMaster" Target="../notesMasters/notesMaster1.xml"></Relationship><Relationship Id="rId2" Type="http://schemas.openxmlformats.org/officeDocument/2006/relationships/slide" Target="../slides/slide11.xml"></Relationship></Relationships>
</file>

<file path=ppt/notesSlides/_rels/notesSlide11.xml.rels><?xml version="1.0" encoding="UTF-8"?>
<Relationships xmlns="http://schemas.openxmlformats.org/package/2006/relationships"><Relationship Id="rId1" Type="http://schemas.openxmlformats.org/officeDocument/2006/relationships/notesMaster" Target="../notesMasters/notesMaster1.xml"></Relationship><Relationship Id="rId2" Type="http://schemas.openxmlformats.org/officeDocument/2006/relationships/slide" Target="../slides/slide12.xml"></Relationship></Relationships>
</file>

<file path=ppt/notesSlides/_rels/notesSlide12.xml.rels><?xml version="1.0" encoding="UTF-8"?>
<Relationships xmlns="http://schemas.openxmlformats.org/package/2006/relationships"><Relationship Id="rId1" Type="http://schemas.openxmlformats.org/officeDocument/2006/relationships/notesMaster" Target="../notesMasters/notesMaster1.xml"></Relationship><Relationship Id="rId2" Type="http://schemas.openxmlformats.org/officeDocument/2006/relationships/slide" Target="../slides/slide13.xml"></Relationship></Relationships>
</file>

<file path=ppt/notesSlides/_rels/notesSlide13.xml.rels><?xml version="1.0" encoding="UTF-8"?>
<Relationships xmlns="http://schemas.openxmlformats.org/package/2006/relationships"><Relationship Id="rId1" Type="http://schemas.openxmlformats.org/officeDocument/2006/relationships/notesMaster" Target="../notesMasters/notesMaster1.xml"></Relationship><Relationship Id="rId2" Type="http://schemas.openxmlformats.org/officeDocument/2006/relationships/slide" Target="../slides/slide14.xml"></Relationship></Relationships>
</file>

<file path=ppt/notesSlides/_rels/notesSlide14.xml.rels><?xml version="1.0" encoding="UTF-8"?>
<Relationships xmlns="http://schemas.openxmlformats.org/package/2006/relationships"><Relationship Id="rId1" Type="http://schemas.openxmlformats.org/officeDocument/2006/relationships/notesMaster" Target="../notesMasters/notesMaster1.xml"></Relationship><Relationship Id="rId2" Type="http://schemas.openxmlformats.org/officeDocument/2006/relationships/slide" Target="../slides/slide15.xml"></Relationship></Relationships>
</file>

<file path=ppt/notesSlides/_rels/notesSlide15.xml.rels><?xml version="1.0" encoding="UTF-8"?>
<Relationships xmlns="http://schemas.openxmlformats.org/package/2006/relationships"><Relationship Id="rId1" Type="http://schemas.openxmlformats.org/officeDocument/2006/relationships/notesMaster" Target="../notesMasters/notesMaster1.xml"></Relationship><Relationship Id="rId2" Type="http://schemas.openxmlformats.org/officeDocument/2006/relationships/slide" Target="../slides/slide16.xml"></Relationship></Relationships>
</file>

<file path=ppt/notesSlides/_rels/notesSlide16.xml.rels><?xml version="1.0" encoding="UTF-8"?>
<Relationships xmlns="http://schemas.openxmlformats.org/package/2006/relationships"><Relationship Id="rId1" Type="http://schemas.openxmlformats.org/officeDocument/2006/relationships/notesMaster" Target="../notesMasters/notesMaster1.xml"></Relationship><Relationship Id="rId2" Type="http://schemas.openxmlformats.org/officeDocument/2006/relationships/slide" Target="../slides/slide17.xml"></Relationship></Relationships>
</file>

<file path=ppt/notesSlides/_rels/notesSlide17.xml.rels><?xml version="1.0" encoding="UTF-8"?>
<Relationships xmlns="http://schemas.openxmlformats.org/package/2006/relationships"><Relationship Id="rId1" Type="http://schemas.openxmlformats.org/officeDocument/2006/relationships/notesMaster" Target="../notesMasters/notesMaster1.xml"></Relationship><Relationship Id="rId2" Type="http://schemas.openxmlformats.org/officeDocument/2006/relationships/slide" Target="../slides/slide18.xml"></Relationship></Relationships>
</file>

<file path=ppt/notesSlides/_rels/notesSlide18.xml.rels><?xml version="1.0" encoding="UTF-8"?>
<Relationships xmlns="http://schemas.openxmlformats.org/package/2006/relationships"><Relationship Id="rId1" Type="http://schemas.openxmlformats.org/officeDocument/2006/relationships/notesMaster" Target="../notesMasters/notesMaster1.xml"></Relationship><Relationship Id="rId2" Type="http://schemas.openxmlformats.org/officeDocument/2006/relationships/slide" Target="../slides/slide19.xml"></Relationship></Relationships>
</file>

<file path=ppt/notesSlides/_rels/notesSlide19.xml.rels><?xml version="1.0" encoding="UTF-8"?>
<Relationships xmlns="http://schemas.openxmlformats.org/package/2006/relationships"><Relationship Id="rId1" Type="http://schemas.openxmlformats.org/officeDocument/2006/relationships/notesMaster" Target="../notesMasters/notesMaster1.xml"></Relationship><Relationship Id="rId2" Type="http://schemas.openxmlformats.org/officeDocument/2006/relationships/slide" Target="../slides/slide20.xml"></Relationship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?>
<Relationships xmlns="http://schemas.openxmlformats.org/package/2006/relationships"><Relationship Id="rId1" Type="http://schemas.openxmlformats.org/officeDocument/2006/relationships/notesMaster" Target="../notesMasters/notesMaster1.xml"></Relationship><Relationship Id="rId2" Type="http://schemas.openxmlformats.org/officeDocument/2006/relationships/slide" Target="../slides/slide21.xml"></Relationship></Relationships>
</file>

<file path=ppt/notesSlides/_rels/notesSlide21.xml.rels><?xml version="1.0" encoding="UTF-8"?>
<Relationships xmlns="http://schemas.openxmlformats.org/package/2006/relationships"><Relationship Id="rId1" Type="http://schemas.openxmlformats.org/officeDocument/2006/relationships/notesMaster" Target="../notesMasters/notesMaster1.xml"></Relationship><Relationship Id="rId2" Type="http://schemas.openxmlformats.org/officeDocument/2006/relationships/slide" Target="../slides/slide23.xml"></Relationship></Relationships>
</file>

<file path=ppt/notesSlides/_rels/notesSlide22.xml.rels><?xml version="1.0" encoding="UTF-8"?>
<Relationships xmlns="http://schemas.openxmlformats.org/package/2006/relationships"><Relationship Id="rId1" Type="http://schemas.openxmlformats.org/officeDocument/2006/relationships/notesMaster" Target="../notesMasters/notesMaster1.xml"></Relationship><Relationship Id="rId2" Type="http://schemas.openxmlformats.org/officeDocument/2006/relationships/slide" Target="../slides/slide24.xml"></Relationship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?>
<Relationships xmlns="http://schemas.openxmlformats.org/package/2006/relationships"><Relationship Id="rId1" Type="http://schemas.openxmlformats.org/officeDocument/2006/relationships/notesMaster" Target="../notesMasters/notesMaster1.xml"></Relationship><Relationship Id="rId2" Type="http://schemas.openxmlformats.org/officeDocument/2006/relationships/slide" Target="../slides/slide8.xml"></Relationship></Relationships>
</file>

<file path=ppt/notesSlides/_rels/notesSlide8.xml.rels><?xml version="1.0" encoding="UTF-8"?>
<Relationships xmlns="http://schemas.openxmlformats.org/package/2006/relationships"><Relationship Id="rId1" Type="http://schemas.openxmlformats.org/officeDocument/2006/relationships/notesMaster" Target="../notesMasters/notesMaster1.xml"></Relationship><Relationship Id="rId2" Type="http://schemas.openxmlformats.org/officeDocument/2006/relationships/slide" Target="../slides/slide9.xml"></Relationship></Relationships>
</file>

<file path=ppt/notesSlides/_rels/notesSlide9.xml.rels><?xml version="1.0" encoding="UTF-8"?>
<Relationships xmlns="http://schemas.openxmlformats.org/package/2006/relationships"><Relationship Id="rId1" Type="http://schemas.openxmlformats.org/officeDocument/2006/relationships/notesMaster" Target="../notesMasters/notesMaster1.xml"></Relationship><Relationship Id="rId2" Type="http://schemas.openxmlformats.org/officeDocument/2006/relationships/slide" Target="../slides/slide10.xml"></Relationship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7D552E7-FD90-4028-AF34-2BACAEACAB51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113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21719CC-D870-4C55-A07E-B57A6D0F9B88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905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377032E-EAB1-438D-9EB0-C6D138707DA6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2547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BC66194-0CB5-412F-BCBD-5E350CB813C0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5740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A12CA1-4CEA-4565-A1B6-1090B5E159AE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3439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9414AD-A8B6-45AC-A03E-B2F8E74A911B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964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AAA2F1-1E38-46FF-A2FC-95480712814A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4364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02CED5-9DEE-43B0-AA53-975DAAE1188D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9219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11055A7-6589-4DB8-8AC6-6C5D7136ADFE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4104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F1FF45D-3C09-408C-A868-D3AB7740A0B2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0830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8C1E15-AF25-440A-B79F-DFEC01BDCA37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735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046D940-0450-4F27-A7A2-3FF8CB7A7D93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9076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520C54-45E2-4BE9-B268-CB3AEB6B9F70}" type="slidenum">
              <a:rPr lang="en-US" altLang="en-US" smtClean="0"/>
              <a:pPr>
                <a:spcBef>
                  <a:spcPct val="0"/>
                </a:spcBef>
              </a:pPr>
              <a:t>20</a:t>
            </a:fld>
            <a:endParaRPr lang="en-US" alt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3138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BEB627E-C8AB-4033-854B-FB49F48E874E}" type="slidenum">
              <a:rPr lang="en-US" altLang="en-US" smtClean="0"/>
              <a:pPr>
                <a:spcBef>
                  <a:spcPct val="0"/>
                </a:spcBef>
              </a:pPr>
              <a:t>21</a:t>
            </a:fld>
            <a:endParaRPr lang="en-US" alt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8551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BEB627E-C8AB-4033-854B-FB49F48E874E}" type="slidenum">
              <a:rPr lang="en-US" altLang="en-US" smtClean="0"/>
              <a:pPr>
                <a:spcBef>
                  <a:spcPct val="0"/>
                </a:spcBef>
              </a:pPr>
              <a:t>22</a:t>
            </a:fld>
            <a:endParaRPr lang="en-US" alt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921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A95210-B1FB-43B2-BC27-E8D21C8F3AED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882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B949C10-A69C-4A61-97EB-0633EF29BCC2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063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1B9F8F4-68A3-4527-995C-D294BB5C4989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750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D03C093-16F1-4AB5-9A91-9AAACB4C2F28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596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D03C093-16F1-4AB5-9A91-9AAACB4C2F28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684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4B2C85-AEA7-415E-833D-CCD2532B2861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344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445CB42-DBBF-4BBC-B69B-3667C461CFD3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e-IL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447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26678-0CF1-4A26-B6D3-123C234AA0F5}" type="datetime10">
              <a:rPr lang="en-US"/>
              <a:pPr>
                <a:defRPr/>
              </a:pPr>
              <a:t>17:35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Peymer Anatoly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A9714-FB18-496A-BFA8-03B07D3B3B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998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D75E4-B618-44B7-9107-0621AA0A98FC}" type="datetime10">
              <a:rPr lang="en-US"/>
              <a:pPr>
                <a:defRPr/>
              </a:pPr>
              <a:t>17:35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Peymer Anatoly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8D93E-987D-4221-81D9-A8CEFC1EC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55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083AA-7F85-4802-A3D5-47E0BE95857C}" type="datetime10">
              <a:rPr lang="en-US"/>
              <a:pPr>
                <a:defRPr/>
              </a:pPr>
              <a:t>17:35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Peymer Anatoly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A4075-60AE-4F9B-982B-9EAA33CEC5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64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Peymer Anatoly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F9A9C-E895-4AAE-91CC-99F1D84CD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82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3572B-C081-400B-B224-0699459F1441}" type="datetime10">
              <a:rPr lang="en-US"/>
              <a:pPr>
                <a:defRPr/>
              </a:pPr>
              <a:t>17:35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Peymer Anatoly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111F8-0B26-4B08-AE0F-DFAE3F65ED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78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9FA31-2381-4A08-96E6-D660C074CFA2}" type="datetime10">
              <a:rPr lang="en-US"/>
              <a:pPr>
                <a:defRPr/>
              </a:pPr>
              <a:t>17:35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Peymer Anatoly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43EC7-413C-4775-8403-8C44D48B7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230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4A62D-773C-4DE2-978D-E772B9588A3D}" type="datetime10">
              <a:rPr lang="en-US"/>
              <a:pPr>
                <a:defRPr/>
              </a:pPr>
              <a:t>17:35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Peymer Anatoly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E2DBB-E6AC-4013-87AC-4D5659620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74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AFA2F-6F19-4D1E-A6C9-A93957111FE7}" type="datetime10">
              <a:rPr lang="en-US"/>
              <a:pPr>
                <a:defRPr/>
              </a:pPr>
              <a:t>17:35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Peymer Anatoly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DD02E-C468-4984-99D4-FB2CFCD337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210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B708A-0900-4BF1-85BD-5B835B23B8D1}" type="datetime10">
              <a:rPr lang="en-US"/>
              <a:pPr>
                <a:defRPr/>
              </a:pPr>
              <a:t>17:35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Peymer Anatoly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A61C3-FE8A-4EA4-8FD5-56A176A70F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406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0237C-8362-46D8-9833-DDD06FCA09C7}" type="datetime10">
              <a:rPr lang="en-US"/>
              <a:pPr>
                <a:defRPr/>
              </a:pPr>
              <a:t>17:35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Peymer Anatoly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EE990-EA9D-45E6-80DC-5EC4EA25F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78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06160-E11E-4598-82C5-7FA02100BA95}" type="datetime10">
              <a:rPr lang="en-US"/>
              <a:pPr>
                <a:defRPr/>
              </a:pPr>
              <a:t>17:35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Peymer Anatoly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4568E-386E-4554-850A-E962848A7D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198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EB4AB-F3E8-43AF-A0F5-B1EF6AD70C20}" type="datetime10">
              <a:rPr lang="en-US"/>
              <a:pPr>
                <a:defRPr/>
              </a:pPr>
              <a:t>17:35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Peymer Anatoly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96FAF-1CBB-4873-A472-421680FA3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883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E1990C0-2D6D-45B8-892D-F2E81B5723AA}" type="datetime10">
              <a:rPr lang="en-US"/>
              <a:pPr>
                <a:defRPr/>
              </a:pPr>
              <a:t>17:35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C0C0C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Peymer Anatoly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750" y="6443663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E34B796-F522-44FB-ABC7-76E951A7F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
<Relationships xmlns="http://schemas.openxmlformats.org/package/2006/relationships"><Relationship Id="rId3" Type="http://schemas.openxmlformats.org/officeDocument/2006/relationships/image" Target="../media/image1.jpeg"></Relationship><Relationship Id="rId2" Type="http://schemas.openxmlformats.org/officeDocument/2006/relationships/notesSlide" Target="../notesSlides/notesSlide1.xml"></Relationship><Relationship Id="rId1" Type="http://schemas.openxmlformats.org/officeDocument/2006/relationships/slideLayout" Target="../slideLayouts/slideLayout12.xml"></Relationship><Relationship Id="rId5" Type="http://schemas.openxmlformats.org/officeDocument/2006/relationships/image" Target="../media/image3.jpeg"></Relationship><Relationship Id="rId4" Type="http://schemas.openxmlformats.org/officeDocument/2006/relationships/image" Target="../media/image2.jpeg"></Relationship></Relationships>
</file>

<file path=ppt/slides/_rels/slide10.xml.rels><?xml version="1.0" encoding="UTF-8"?>
<Relationships xmlns="http://schemas.openxmlformats.org/package/2006/relationships"><Relationship Id="rId3" Type="http://schemas.openxmlformats.org/officeDocument/2006/relationships/image" Target="../media/image13.png"></Relationship><Relationship Id="rId2" Type="http://schemas.openxmlformats.org/officeDocument/2006/relationships/notesSlide" Target="../notesSlides/notesSlide9.xml"></Relationship><Relationship Id="rId1" Type="http://schemas.openxmlformats.org/officeDocument/2006/relationships/slideLayout" Target="../slideLayouts/slideLayout12.xml"></Relationship></Relationships>
</file>

<file path=ppt/slides/_rels/slide11.xml.rels><?xml version="1.0" encoding="UTF-8"?>
<Relationships xmlns="http://schemas.openxmlformats.org/package/2006/relationships"><Relationship Id="rId3" Type="http://schemas.openxmlformats.org/officeDocument/2006/relationships/image" Target="../media/image14.png"></Relationship><Relationship Id="rId2" Type="http://schemas.openxmlformats.org/officeDocument/2006/relationships/notesSlide" Target="../notesSlides/notesSlide10.xml"></Relationship><Relationship Id="rId1" Type="http://schemas.openxmlformats.org/officeDocument/2006/relationships/slideLayout" Target="../slideLayouts/slideLayout12.xml"></Relationship></Relationships>
</file>

<file path=ppt/slides/_rels/slide12.xml.rels><?xml version="1.0" encoding="UTF-8"?>
<Relationships xmlns="http://schemas.openxmlformats.org/package/2006/relationships"><Relationship Id="rId2" Type="http://schemas.openxmlformats.org/officeDocument/2006/relationships/notesSlide" Target="../notesSlides/notesSlide11.xml"></Relationship><Relationship Id="rId1" Type="http://schemas.openxmlformats.org/officeDocument/2006/relationships/slideLayout" Target="../slideLayouts/slideLayout12.xml"></Relationship></Relationships>
</file>

<file path=ppt/slides/_rels/slide13.xml.rels><?xml version="1.0" encoding="UTF-8"?>
<Relationships xmlns="http://schemas.openxmlformats.org/package/2006/relationships"><Relationship Id="rId3" Type="http://schemas.openxmlformats.org/officeDocument/2006/relationships/image" Target="../media/image15.png"></Relationship><Relationship Id="rId2" Type="http://schemas.openxmlformats.org/officeDocument/2006/relationships/notesSlide" Target="../notesSlides/notesSlide12.xml"></Relationship><Relationship Id="rId1" Type="http://schemas.openxmlformats.org/officeDocument/2006/relationships/slideLayout" Target="../slideLayouts/slideLayout12.xml"></Relationship><Relationship Id="rId5" Type="http://schemas.openxmlformats.org/officeDocument/2006/relationships/image" Target="../media/image17.png"></Relationship><Relationship Id="rId4" Type="http://schemas.openxmlformats.org/officeDocument/2006/relationships/image" Target="../media/image16.png"></Relationship></Relationships>
</file>

<file path=ppt/slides/_rels/slide14.xml.rels><?xml version="1.0" encoding="UTF-8"?>
<Relationships xmlns="http://schemas.openxmlformats.org/package/2006/relationships"><Relationship Id="rId3" Type="http://schemas.openxmlformats.org/officeDocument/2006/relationships/image" Target="../media/image18.png"></Relationship><Relationship Id="rId2" Type="http://schemas.openxmlformats.org/officeDocument/2006/relationships/notesSlide" Target="../notesSlides/notesSlide13.xml"></Relationship><Relationship Id="rId1" Type="http://schemas.openxmlformats.org/officeDocument/2006/relationships/slideLayout" Target="../slideLayouts/slideLayout12.xml"></Relationship><Relationship Id="rId4" Type="http://schemas.openxmlformats.org/officeDocument/2006/relationships/image" Target="../media/image19.png"></Relationship></Relationships>
</file>

<file path=ppt/slides/_rels/slide15.xml.rels><?xml version="1.0" encoding="UTF-8"?>
<Relationships xmlns="http://schemas.openxmlformats.org/package/2006/relationships"><Relationship Id="rId3" Type="http://schemas.openxmlformats.org/officeDocument/2006/relationships/image" Target="../media/image20.png"></Relationship><Relationship Id="rId2" Type="http://schemas.openxmlformats.org/officeDocument/2006/relationships/notesSlide" Target="../notesSlides/notesSlide14.xml"></Relationship><Relationship Id="rId1" Type="http://schemas.openxmlformats.org/officeDocument/2006/relationships/slideLayout" Target="../slideLayouts/slideLayout12.xml"></Relationship><Relationship Id="rId4" Type="http://schemas.openxmlformats.org/officeDocument/2006/relationships/image" Target="../media/image21.png"></Relationship></Relationships>
</file>

<file path=ppt/slides/_rels/slide16.xml.rels><?xml version="1.0" encoding="UTF-8"?>
<Relationships xmlns="http://schemas.openxmlformats.org/package/2006/relationships"><Relationship Id="rId3" Type="http://schemas.openxmlformats.org/officeDocument/2006/relationships/image" Target="../media/image22.png"></Relationship><Relationship Id="rId2" Type="http://schemas.openxmlformats.org/officeDocument/2006/relationships/notesSlide" Target="../notesSlides/notesSlide15.xml"></Relationship><Relationship Id="rId1" Type="http://schemas.openxmlformats.org/officeDocument/2006/relationships/slideLayout" Target="../slideLayouts/slideLayout12.xml"></Relationship><Relationship Id="rId4" Type="http://schemas.openxmlformats.org/officeDocument/2006/relationships/image" Target="../media/image23.png"></Relationship></Relationships>
</file>

<file path=ppt/slides/_rels/slide17.xml.rels><?xml version="1.0" encoding="UTF-8"?>
<Relationships xmlns="http://schemas.openxmlformats.org/package/2006/relationships"><Relationship Id="rId3" Type="http://schemas.openxmlformats.org/officeDocument/2006/relationships/image" Target="../media/image24.png"></Relationship><Relationship Id="rId2" Type="http://schemas.openxmlformats.org/officeDocument/2006/relationships/notesSlide" Target="../notesSlides/notesSlide16.xml"></Relationship><Relationship Id="rId1" Type="http://schemas.openxmlformats.org/officeDocument/2006/relationships/slideLayout" Target="../slideLayouts/slideLayout12.xml"></Relationship></Relationships>
</file>

<file path=ppt/slides/_rels/slide18.xml.rels><?xml version="1.0" encoding="UTF-8"?>
<Relationships xmlns="http://schemas.openxmlformats.org/package/2006/relationships"><Relationship Id="rId3" Type="http://schemas.openxmlformats.org/officeDocument/2006/relationships/image" Target="../media/image25.png"></Relationship><Relationship Id="rId2" Type="http://schemas.openxmlformats.org/officeDocument/2006/relationships/notesSlide" Target="../notesSlides/notesSlide17.xml"></Relationship><Relationship Id="rId1" Type="http://schemas.openxmlformats.org/officeDocument/2006/relationships/slideLayout" Target="../slideLayouts/slideLayout12.xml"></Relationship><Relationship Id="rId4" Type="http://schemas.openxmlformats.org/officeDocument/2006/relationships/image" Target="../media/image26.png"></Relationship></Relationships>
</file>

<file path=ppt/slides/_rels/slide19.xml.rels><?xml version="1.0" encoding="UTF-8"?>
<Relationships xmlns="http://schemas.openxmlformats.org/package/2006/relationships"><Relationship Id="rId3" Type="http://schemas.openxmlformats.org/officeDocument/2006/relationships/image" Target="../media/image27.png"></Relationship><Relationship Id="rId2" Type="http://schemas.openxmlformats.org/officeDocument/2006/relationships/notesSlide" Target="../notesSlides/notesSlide18.xml"></Relationship><Relationship Id="rId1" Type="http://schemas.openxmlformats.org/officeDocument/2006/relationships/slideLayout" Target="../slideLayouts/slideLayout12.xml"></Relationship></Relationships>
</file>

<file path=ppt/slides/_rels/slide2.xml.rels><?xml version="1.0" encoding="UTF-8"?>
<Relationships xmlns="http://schemas.openxmlformats.org/package/2006/relationships"><Relationship Id="rId3" Type="http://schemas.openxmlformats.org/officeDocument/2006/relationships/image" Target="../media/image4.png"></Relationship><Relationship Id="rId2" Type="http://schemas.openxmlformats.org/officeDocument/2006/relationships/notesSlide" Target="../notesSlides/notesSlide2.xml"></Relationship><Relationship Id="rId1" Type="http://schemas.openxmlformats.org/officeDocument/2006/relationships/slideLayout" Target="../slideLayouts/slideLayout12.xml"></Relationship><Relationship Id="rId5" Type="http://schemas.openxmlformats.org/officeDocument/2006/relationships/image" Target="../media/image6.png"></Relationship><Relationship Id="rId4" Type="http://schemas.openxmlformats.org/officeDocument/2006/relationships/image" Target="../media/image5.png"></Relationship></Relationships>
</file>

<file path=ppt/slides/_rels/slide20.xml.rels><?xml version="1.0" encoding="UTF-8"?>
<Relationships xmlns="http://schemas.openxmlformats.org/package/2006/relationships"><Relationship Id="rId3" Type="http://schemas.openxmlformats.org/officeDocument/2006/relationships/image" Target="../media/image8.jpeg"></Relationship><Relationship Id="rId2" Type="http://schemas.openxmlformats.org/officeDocument/2006/relationships/notesSlide" Target="../notesSlides/notesSlide19.xml"></Relationship><Relationship Id="rId1" Type="http://schemas.openxmlformats.org/officeDocument/2006/relationships/slideLayout" Target="../slideLayouts/slideLayout12.xml"></Relationship><Relationship Id="rId4" Type="http://schemas.openxmlformats.org/officeDocument/2006/relationships/image" Target="../media/image28.png"></Relationship></Relationships>
</file>

<file path=ppt/slides/_rels/slide21.xml.rels><?xml version="1.0" encoding="UTF-8"?>
<Relationships xmlns="http://schemas.openxmlformats.org/package/2006/relationships"><Relationship Id="rId2" Type="http://schemas.openxmlformats.org/officeDocument/2006/relationships/notesSlide" Target="../notesSlides/notesSlide20.xml"></Relationship><Relationship Id="rId1" Type="http://schemas.openxmlformats.org/officeDocument/2006/relationships/slideLayout" Target="../slideLayouts/slideLayout12.xml"></Relationship></Relationships>
</file>

<file path=ppt/slides/_rels/slide2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12.xml"></Relationship></Relationships>
</file>

<file path=ppt/slides/_rels/slide23.xml.rels><?xml version="1.0" encoding="UTF-8"?>
<Relationships xmlns="http://schemas.openxmlformats.org/package/2006/relationships"><Relationship Id="rId3" Type="http://schemas.openxmlformats.org/officeDocument/2006/relationships/hyperlink" Target="http://windows10dll.nirsoft.net/" TargetMode="External"></Relationship><Relationship Id="rId2" Type="http://schemas.openxmlformats.org/officeDocument/2006/relationships/notesSlide" Target="../notesSlides/notesSlide21.xml"></Relationship><Relationship Id="rId1" Type="http://schemas.openxmlformats.org/officeDocument/2006/relationships/slideLayout" Target="../slideLayouts/slideLayout12.xml"></Relationship><Relationship Id="rId6" Type="http://schemas.openxmlformats.org/officeDocument/2006/relationships/image" Target="../media/image31.png"></Relationship><Relationship Id="rId5" Type="http://schemas.openxmlformats.org/officeDocument/2006/relationships/image" Target="../media/image30.png"></Relationship><Relationship Id="rId4" Type="http://schemas.openxmlformats.org/officeDocument/2006/relationships/image" Target="../media/image29.gif"></Relationship></Relationships>
</file>

<file path=ppt/slides/_rels/slide24.xml.rels><?xml version="1.0" encoding="UTF-8"?>
<Relationships xmlns="http://schemas.openxmlformats.org/package/2006/relationships"><Relationship Id="rId2" Type="http://schemas.openxmlformats.org/officeDocument/2006/relationships/notesSlide" Target="../notesSlides/notesSlide22.xml"></Relationship><Relationship Id="rId3" Type="http://schemas.openxmlformats.org/officeDocument/2006/relationships/slideLayout" Target="../slideLayouts/slideLayout12.xml"></Relationship></Relationships>
</file>

<file path=ppt/slides/_rels/slide3.xml.rels><?xml version="1.0" encoding="UTF-8"?>
<Relationships xmlns="http://schemas.openxmlformats.org/package/2006/relationships"><Relationship Id="rId3" Type="http://schemas.openxmlformats.org/officeDocument/2006/relationships/image" Target="../media/image7.png"></Relationship><Relationship Id="rId2" Type="http://schemas.openxmlformats.org/officeDocument/2006/relationships/notesSlide" Target="../notesSlides/notesSlide3.xml"></Relationship><Relationship Id="rId1" Type="http://schemas.openxmlformats.org/officeDocument/2006/relationships/slideLayout" Target="../slideLayouts/slideLayout12.xml"></Relationship><Relationship Id="rId4" Type="http://schemas.openxmlformats.org/officeDocument/2006/relationships/image" Target="../media/image5.png"></Relationship></Relationships>
</file>

<file path=ppt/slides/_rels/slide4.xml.rels><?xml version="1.0" encoding="UTF-8"?>
<Relationships xmlns="http://schemas.openxmlformats.org/package/2006/relationships"><Relationship Id="rId3" Type="http://schemas.openxmlformats.org/officeDocument/2006/relationships/image" Target="../media/image8.jpeg"></Relationship><Relationship Id="rId2" Type="http://schemas.openxmlformats.org/officeDocument/2006/relationships/notesSlide" Target="../notesSlides/notesSlide4.xml"></Relationship><Relationship Id="rId1" Type="http://schemas.openxmlformats.org/officeDocument/2006/relationships/slideLayout" Target="../slideLayouts/slideLayout12.xml"></Relationship><Relationship Id="rId5" Type="http://schemas.openxmlformats.org/officeDocument/2006/relationships/image" Target="../media/image10.jpeg"></Relationship><Relationship Id="rId4" Type="http://schemas.openxmlformats.org/officeDocument/2006/relationships/image" Target="../media/image9.png"></Relationship></Relationships>
</file>

<file path=ppt/slides/_rels/slide5.xml.rels><?xml version="1.0" encoding="UTF-8"?>
<Relationships xmlns="http://schemas.openxmlformats.org/package/2006/relationships"><Relationship Id="rId3" Type="http://schemas.openxmlformats.org/officeDocument/2006/relationships/image" Target="../media/image11.png"></Relationship><Relationship Id="rId2" Type="http://schemas.openxmlformats.org/officeDocument/2006/relationships/notesSlide" Target="../notesSlides/notesSlide5.xml"></Relationship><Relationship Id="rId1" Type="http://schemas.openxmlformats.org/officeDocument/2006/relationships/slideLayout" Target="../slideLayouts/slideLayout12.xml"></Relationship></Relationships>
</file>

<file path=ppt/slides/_rels/slide6.xml.rels><?xml version="1.0" encoding="UTF-8"?>
<Relationships xmlns="http://schemas.openxmlformats.org/package/2006/relationships"><Relationship Id="rId2" Type="http://schemas.openxmlformats.org/officeDocument/2006/relationships/notesSlide" Target="../notesSlides/notesSlide6.xml"></Relationship><Relationship Id="rId1" Type="http://schemas.openxmlformats.org/officeDocument/2006/relationships/slideLayout" Target="../slideLayouts/slideLayout12.xml"></Relationship></Relationships>
</file>

<file path=ppt/slides/_rels/slide7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12.xml"></Relationship></Relationships>
</file>

<file path=ppt/slides/_rels/slide8.xml.rels><?xml version="1.0" encoding="UTF-8"?>
<Relationships xmlns="http://schemas.openxmlformats.org/package/2006/relationships"><Relationship Id="rId2" Type="http://schemas.openxmlformats.org/officeDocument/2006/relationships/notesSlide" Target="../notesSlides/notesSlide7.xml"></Relationship><Relationship Id="rId1" Type="http://schemas.openxmlformats.org/officeDocument/2006/relationships/slideLayout" Target="../slideLayouts/slideLayout12.xml"></Relationship></Relationships>
</file>

<file path=ppt/slides/_rels/slide9.xml.rels><?xml version="1.0" encoding="UTF-8"?>
<Relationships xmlns="http://schemas.openxmlformats.org/package/2006/relationships"><Relationship Id="rId3" Type="http://schemas.openxmlformats.org/officeDocument/2006/relationships/image" Target="../media/image12.png"></Relationship><Relationship Id="rId2" Type="http://schemas.openxmlformats.org/officeDocument/2006/relationships/notesSlide" Target="../notesSlides/notesSlide8.xml"></Relationship><Relationship Id="rId1" Type="http://schemas.openxmlformats.org/officeDocument/2006/relationships/slideLayout" Target="../slideLayouts/slideLayout12.xml"></Relationship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33800" y="6400800"/>
            <a:ext cx="16764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C0C0C0"/>
                </a:solidFill>
              </a:rPr>
              <a:t>Peymer Anatoly</a:t>
            </a:r>
          </a:p>
        </p:txBody>
      </p:sp>
      <p:sp>
        <p:nvSpPr>
          <p:cNvPr id="512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A9988A-1E2D-4B7C-AB2A-3F6DEA33B3C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 smtClean="0"/>
          </a:p>
        </p:txBody>
      </p:sp>
      <p:sp>
        <p:nvSpPr>
          <p:cNvPr id="5124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5125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5126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5127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Rectangle 16"/>
          <p:cNvSpPr>
            <a:spLocks noChangeArrowheads="1"/>
          </p:cNvSpPr>
          <p:nvPr/>
        </p:nvSpPr>
        <p:spPr bwMode="auto">
          <a:xfrm>
            <a:off x="2981325" y="152400"/>
            <a:ext cx="32004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</a:rPr>
              <a:t>MS-DOS</a:t>
            </a:r>
            <a:endParaRPr lang="en-US" altLang="en-US" sz="4400" b="1" dirty="0">
              <a:solidFill>
                <a:schemeClr val="tx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228600"/>
            <a:ext cx="12954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OS</a:t>
            </a:r>
          </a:p>
        </p:txBody>
      </p:sp>
      <p:pic>
        <p:nvPicPr>
          <p:cNvPr id="5131" name="Picture 2" descr="http://po-free.ru/wp-content/uploads/2012/05/raspredelenie_memory_d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1620838"/>
            <a:ext cx="2895600" cy="241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4" descr="File:Disquetes instalacion MSDOS 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50" y="1600200"/>
            <a:ext cx="3130550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68900" y="4565650"/>
            <a:ext cx="297180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1981</a:t>
            </a:r>
          </a:p>
        </p:txBody>
      </p:sp>
      <p:pic>
        <p:nvPicPr>
          <p:cNvPr id="5134" name="Picture 6" descr="http://g1.globo.com/Noticias/Tecnologia/foto/0,,14412057-EX,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4148138"/>
            <a:ext cx="3530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33800" y="6400800"/>
            <a:ext cx="16764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C0C0C0"/>
                </a:solidFill>
              </a:rPr>
              <a:t>Peymer Anatoly</a:t>
            </a:r>
          </a:p>
        </p:txBody>
      </p:sp>
      <p:sp>
        <p:nvSpPr>
          <p:cNvPr id="1945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7448F5-FB02-46EC-8577-5DFA156E3EE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 smtClean="0"/>
          </a:p>
        </p:txBody>
      </p:sp>
      <p:sp>
        <p:nvSpPr>
          <p:cNvPr id="19460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9461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9462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9463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5" name="Rectangle 16"/>
          <p:cNvSpPr>
            <a:spLocks noChangeArrowheads="1"/>
          </p:cNvSpPr>
          <p:nvPr/>
        </p:nvSpPr>
        <p:spPr bwMode="auto">
          <a:xfrm>
            <a:off x="2981325" y="149225"/>
            <a:ext cx="32004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</a:rPr>
              <a:t>DLL</a:t>
            </a:r>
            <a:endParaRPr lang="en-US" altLang="en-US" sz="4400" b="1" dirty="0">
              <a:solidFill>
                <a:schemeClr val="tx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228600"/>
            <a:ext cx="12954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OS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81325" y="1524000"/>
            <a:ext cx="3200400" cy="3698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/>
              <a:t>Mozilla Firefox DLL files</a:t>
            </a:r>
          </a:p>
        </p:txBody>
      </p:sp>
      <p:pic>
        <p:nvPicPr>
          <p:cNvPr id="1946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1993900"/>
            <a:ext cx="5486400" cy="440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33800" y="6400800"/>
            <a:ext cx="16764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C0C0C0"/>
                </a:solidFill>
              </a:rPr>
              <a:t>Peymer Anatoly</a:t>
            </a:r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9A3709-1C5E-4BD1-A8C0-94A285C15AB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 smtClean="0"/>
          </a:p>
        </p:txBody>
      </p:sp>
      <p:sp>
        <p:nvSpPr>
          <p:cNvPr id="21508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21509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21510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21511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Rectangle 16"/>
          <p:cNvSpPr>
            <a:spLocks noChangeArrowheads="1"/>
          </p:cNvSpPr>
          <p:nvPr/>
        </p:nvSpPr>
        <p:spPr bwMode="auto">
          <a:xfrm>
            <a:off x="2981325" y="152400"/>
            <a:ext cx="32004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</a:rPr>
              <a:t>DLL</a:t>
            </a:r>
            <a:endParaRPr lang="en-US" altLang="en-US" sz="4400" b="1" dirty="0">
              <a:solidFill>
                <a:schemeClr val="tx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228600"/>
            <a:ext cx="12954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OS</a:t>
            </a:r>
          </a:p>
        </p:txBody>
      </p:sp>
      <p:pic>
        <p:nvPicPr>
          <p:cNvPr id="2151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63" y="2133600"/>
            <a:ext cx="7051675" cy="414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981325" y="1524000"/>
            <a:ext cx="3200400" cy="3698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 err="1"/>
              <a:t>.Net</a:t>
            </a:r>
            <a:r>
              <a:rPr lang="en-US" b="1" dirty="0"/>
              <a:t> DLL files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33800" y="6400800"/>
            <a:ext cx="16764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C0C0C0"/>
                </a:solidFill>
              </a:rPr>
              <a:t>Peymer Anatoly</a:t>
            </a:r>
          </a:p>
        </p:txBody>
      </p:sp>
      <p:sp>
        <p:nvSpPr>
          <p:cNvPr id="2355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F69B7F-F61A-49BF-9194-82A57135019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 smtClean="0"/>
          </a:p>
        </p:txBody>
      </p:sp>
      <p:sp>
        <p:nvSpPr>
          <p:cNvPr id="23556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23557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23558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23559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1" name="Rectangle 16"/>
          <p:cNvSpPr>
            <a:spLocks noChangeArrowheads="1"/>
          </p:cNvSpPr>
          <p:nvPr/>
        </p:nvSpPr>
        <p:spPr bwMode="auto">
          <a:xfrm>
            <a:off x="2981325" y="136525"/>
            <a:ext cx="32004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</a:rPr>
              <a:t>DLL</a:t>
            </a:r>
            <a:endParaRPr lang="en-US" altLang="en-US" sz="4400" b="1" dirty="0">
              <a:solidFill>
                <a:schemeClr val="tx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228600"/>
            <a:ext cx="12954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OS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400" y="1775817"/>
            <a:ext cx="7315200" cy="2585323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using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System;</a:t>
            </a: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Program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Main()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Console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.WriteLine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"Hello, World !"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1587500"/>
            <a:ext cx="2681288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33800" y="6400800"/>
            <a:ext cx="16764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C0C0C0"/>
                </a:solidFill>
              </a:rPr>
              <a:t>Peymer Anatoly</a:t>
            </a:r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4C3B861-8B6E-476C-B7AB-864A42C145E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 smtClean="0"/>
          </a:p>
        </p:txBody>
      </p:sp>
      <p:sp>
        <p:nvSpPr>
          <p:cNvPr id="25605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25606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25607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25608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0" name="Rectangle 16"/>
          <p:cNvSpPr>
            <a:spLocks noChangeArrowheads="1"/>
          </p:cNvSpPr>
          <p:nvPr/>
        </p:nvSpPr>
        <p:spPr bwMode="auto">
          <a:xfrm>
            <a:off x="2981325" y="152400"/>
            <a:ext cx="32004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</a:rPr>
              <a:t>DLL</a:t>
            </a:r>
            <a:endParaRPr lang="en-US" altLang="en-US" sz="4400" b="1" dirty="0">
              <a:solidFill>
                <a:schemeClr val="tx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228600"/>
            <a:ext cx="12954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OS</a:t>
            </a:r>
          </a:p>
        </p:txBody>
      </p:sp>
      <p:pic>
        <p:nvPicPr>
          <p:cNvPr id="2561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1649413"/>
            <a:ext cx="245745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5067300"/>
            <a:ext cx="65405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33800" y="6400800"/>
            <a:ext cx="16764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C0C0C0"/>
                </a:solidFill>
              </a:rPr>
              <a:t>Peymer Anatoly</a:t>
            </a:r>
          </a:p>
        </p:txBody>
      </p:sp>
      <p:sp>
        <p:nvSpPr>
          <p:cNvPr id="2765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5DAB83-34A3-4416-8F42-2132558BA75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 smtClean="0"/>
          </a:p>
        </p:txBody>
      </p:sp>
      <p:sp>
        <p:nvSpPr>
          <p:cNvPr id="27652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27653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27654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27655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7" name="Rectangle 16"/>
          <p:cNvSpPr>
            <a:spLocks noChangeArrowheads="1"/>
          </p:cNvSpPr>
          <p:nvPr/>
        </p:nvSpPr>
        <p:spPr bwMode="auto">
          <a:xfrm>
            <a:off x="2981325" y="136525"/>
            <a:ext cx="32004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</a:rPr>
              <a:t>DLL</a:t>
            </a:r>
            <a:endParaRPr lang="en-US" altLang="en-US" sz="4400" b="1" dirty="0">
              <a:solidFill>
                <a:schemeClr val="tx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228600"/>
            <a:ext cx="12954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OS</a:t>
            </a:r>
          </a:p>
        </p:txBody>
      </p:sp>
      <p:pic>
        <p:nvPicPr>
          <p:cNvPr id="2765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5" y="1600200"/>
            <a:ext cx="59499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4378325"/>
            <a:ext cx="5837237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33800" y="6400800"/>
            <a:ext cx="16764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C0C0C0"/>
                </a:solidFill>
              </a:rPr>
              <a:t>Peymer Anatoly</a:t>
            </a:r>
          </a:p>
        </p:txBody>
      </p:sp>
      <p:sp>
        <p:nvSpPr>
          <p:cNvPr id="2969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66DF41-F250-4B3E-BF08-1D78D32383CF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 smtClean="0"/>
          </a:p>
        </p:txBody>
      </p:sp>
      <p:sp>
        <p:nvSpPr>
          <p:cNvPr id="29700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29701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29702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29703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5" name="Rectangle 16"/>
          <p:cNvSpPr>
            <a:spLocks noChangeArrowheads="1"/>
          </p:cNvSpPr>
          <p:nvPr/>
        </p:nvSpPr>
        <p:spPr bwMode="auto">
          <a:xfrm>
            <a:off x="2981325" y="152400"/>
            <a:ext cx="32004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</a:rPr>
              <a:t>DLL</a:t>
            </a:r>
            <a:endParaRPr lang="en-US" altLang="en-US" sz="4400" b="1" dirty="0">
              <a:solidFill>
                <a:schemeClr val="tx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228600"/>
            <a:ext cx="12954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OS</a:t>
            </a:r>
          </a:p>
        </p:txBody>
      </p:sp>
      <p:pic>
        <p:nvPicPr>
          <p:cNvPr id="2970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35100"/>
            <a:ext cx="3810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3859213"/>
            <a:ext cx="58578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24000"/>
            <a:ext cx="32004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33800" y="6400800"/>
            <a:ext cx="16764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C0C0C0"/>
                </a:solidFill>
              </a:rPr>
              <a:t>Peymer Anatoly</a:t>
            </a:r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F6D7703-6AFF-47A4-B2B0-49CA61833E3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 smtClean="0"/>
          </a:p>
        </p:txBody>
      </p:sp>
      <p:sp>
        <p:nvSpPr>
          <p:cNvPr id="31749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31750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31751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31752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4" name="Rectangle 16"/>
          <p:cNvSpPr>
            <a:spLocks noChangeArrowheads="1"/>
          </p:cNvSpPr>
          <p:nvPr/>
        </p:nvSpPr>
        <p:spPr bwMode="auto">
          <a:xfrm>
            <a:off x="2981325" y="152400"/>
            <a:ext cx="32004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</a:rPr>
              <a:t>DLL</a:t>
            </a:r>
            <a:endParaRPr lang="en-US" altLang="en-US" sz="4400" b="1" dirty="0">
              <a:solidFill>
                <a:schemeClr val="tx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228600"/>
            <a:ext cx="12954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OS</a:t>
            </a:r>
          </a:p>
        </p:txBody>
      </p:sp>
      <p:pic>
        <p:nvPicPr>
          <p:cNvPr id="3175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2371725"/>
            <a:ext cx="5438775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33800" y="6400800"/>
            <a:ext cx="16764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C0C0C0"/>
                </a:solidFill>
              </a:rPr>
              <a:t>Peymer Anatoly</a:t>
            </a:r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908B81-CC6E-41BC-A967-E4C42A10CB5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 smtClean="0"/>
          </a:p>
        </p:txBody>
      </p:sp>
      <p:sp>
        <p:nvSpPr>
          <p:cNvPr id="33796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33797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33798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33799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1" name="Rectangle 16"/>
          <p:cNvSpPr>
            <a:spLocks noChangeArrowheads="1"/>
          </p:cNvSpPr>
          <p:nvPr/>
        </p:nvSpPr>
        <p:spPr bwMode="auto">
          <a:xfrm>
            <a:off x="2981325" y="152400"/>
            <a:ext cx="32004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</a:rPr>
              <a:t>DLL</a:t>
            </a:r>
            <a:endParaRPr lang="en-US" altLang="en-US" sz="4400" b="1" dirty="0">
              <a:solidFill>
                <a:schemeClr val="tx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228600"/>
            <a:ext cx="12954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OS</a:t>
            </a:r>
          </a:p>
        </p:txBody>
      </p:sp>
      <p:pic>
        <p:nvPicPr>
          <p:cNvPr id="3380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138" y="1925638"/>
            <a:ext cx="6435725" cy="396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33800" y="6400800"/>
            <a:ext cx="16764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C0C0C0"/>
                </a:solidFill>
              </a:rPr>
              <a:t>Peymer Anatoly</a:t>
            </a:r>
          </a:p>
        </p:txBody>
      </p:sp>
      <p:sp>
        <p:nvSpPr>
          <p:cNvPr id="3584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5011CFD-CE45-41F6-91CC-575638018B5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 smtClean="0"/>
          </a:p>
        </p:txBody>
      </p:sp>
      <p:sp>
        <p:nvSpPr>
          <p:cNvPr id="35844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35845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35846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35847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2400" y="228600"/>
            <a:ext cx="12954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OS</a:t>
            </a:r>
          </a:p>
        </p:txBody>
      </p:sp>
      <p:pic>
        <p:nvPicPr>
          <p:cNvPr id="3585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2298700"/>
            <a:ext cx="299561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13" y="1965325"/>
            <a:ext cx="2590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912813" y="4953000"/>
            <a:ext cx="3306762" cy="3698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31,232 Bytes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52206" y="4814888"/>
            <a:ext cx="3306762" cy="6461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Reference to </a:t>
            </a:r>
            <a:r>
              <a:rPr lang="en-US" dirty="0" err="1"/>
              <a:t>printf</a:t>
            </a:r>
            <a:r>
              <a:rPr lang="en-US" dirty="0"/>
              <a:t> from MSVCR110D.dll</a:t>
            </a:r>
          </a:p>
        </p:txBody>
      </p:sp>
      <p:sp>
        <p:nvSpPr>
          <p:cNvPr id="35854" name="Rectangle 16"/>
          <p:cNvSpPr>
            <a:spLocks noChangeArrowheads="1"/>
          </p:cNvSpPr>
          <p:nvPr/>
        </p:nvSpPr>
        <p:spPr bwMode="auto">
          <a:xfrm>
            <a:off x="2981325" y="136525"/>
            <a:ext cx="32004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</a:rPr>
              <a:t>Language C</a:t>
            </a:r>
            <a:endParaRPr lang="en-US" altLang="en-US" sz="4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33800" y="6400800"/>
            <a:ext cx="16764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C0C0C0"/>
                </a:solidFill>
              </a:rPr>
              <a:t>Peymer Anatoly</a:t>
            </a:r>
          </a:p>
        </p:txBody>
      </p:sp>
      <p:sp>
        <p:nvSpPr>
          <p:cNvPr id="3789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E1F856-279C-42FC-94A5-385B96904C5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 smtClean="0"/>
          </a:p>
        </p:txBody>
      </p:sp>
      <p:sp>
        <p:nvSpPr>
          <p:cNvPr id="37892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37893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37894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37895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6" name="Text Box 15"/>
          <p:cNvSpPr txBox="1">
            <a:spLocks noChangeArrowheads="1"/>
          </p:cNvSpPr>
          <p:nvPr/>
        </p:nvSpPr>
        <p:spPr bwMode="auto">
          <a:xfrm>
            <a:off x="2286000" y="228600"/>
            <a:ext cx="579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4" name="Rectangle 13"/>
          <p:cNvSpPr/>
          <p:nvPr/>
        </p:nvSpPr>
        <p:spPr>
          <a:xfrm>
            <a:off x="152400" y="228600"/>
            <a:ext cx="12954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OS</a:t>
            </a:r>
          </a:p>
        </p:txBody>
      </p:sp>
      <p:pic>
        <p:nvPicPr>
          <p:cNvPr id="3789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027238"/>
            <a:ext cx="344805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29000" y="5181600"/>
            <a:ext cx="8382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900" name="Rectangle 16"/>
          <p:cNvSpPr>
            <a:spLocks noChangeArrowheads="1"/>
          </p:cNvSpPr>
          <p:nvPr/>
        </p:nvSpPr>
        <p:spPr bwMode="auto">
          <a:xfrm>
            <a:off x="2981325" y="263525"/>
            <a:ext cx="3200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Language C</a:t>
            </a:r>
            <a:endParaRPr lang="en-US" altLang="en-US" sz="44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33800" y="6400800"/>
            <a:ext cx="16764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C0C0C0"/>
                </a:solidFill>
              </a:rPr>
              <a:t>Peymer Anatoly</a:t>
            </a:r>
          </a:p>
        </p:txBody>
      </p:sp>
      <p:sp>
        <p:nvSpPr>
          <p:cNvPr id="717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8712C2-B6E2-457D-8A2B-1A420383CF40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smtClean="0"/>
          </a:p>
        </p:txBody>
      </p:sp>
      <p:sp>
        <p:nvSpPr>
          <p:cNvPr id="7172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7173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7174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7175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Rectangle 16"/>
          <p:cNvSpPr>
            <a:spLocks noChangeArrowheads="1"/>
          </p:cNvSpPr>
          <p:nvPr/>
        </p:nvSpPr>
        <p:spPr bwMode="auto">
          <a:xfrm>
            <a:off x="2981325" y="152400"/>
            <a:ext cx="32004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</a:rPr>
              <a:t>Assembly</a:t>
            </a:r>
            <a:endParaRPr lang="en-US" altLang="en-US" sz="4400" b="1" dirty="0">
              <a:solidFill>
                <a:schemeClr val="tx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228600"/>
            <a:ext cx="12954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OS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171" y="1825116"/>
            <a:ext cx="3385886" cy="3512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591050" y="1676400"/>
            <a:ext cx="3562350" cy="646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D:\tasm\bin\tasm sample1.asm</a:t>
            </a:r>
          </a:p>
          <a:p>
            <a:pPr>
              <a:defRPr/>
            </a:pPr>
            <a:r>
              <a:rPr lang="en-US" dirty="0"/>
              <a:t>D:\tasm\bin\tlink /t sample1.obj</a:t>
            </a:r>
          </a:p>
        </p:txBody>
      </p:sp>
      <p:pic>
        <p:nvPicPr>
          <p:cNvPr id="7182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113" y="2590800"/>
            <a:ext cx="25527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65188" y="5748338"/>
            <a:ext cx="3305175" cy="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12 Byte + 6 Byte = 18 Byte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2686050" y="1849330"/>
            <a:ext cx="1219200" cy="474662"/>
          </a:xfrm>
          <a:prstGeom prst="wedgeRoundRectCallout">
            <a:avLst>
              <a:gd name="adj1" fmla="val -51622"/>
              <a:gd name="adj2" fmla="val 16588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6 byte</a:t>
            </a:r>
          </a:p>
        </p:txBody>
      </p:sp>
      <p:pic>
        <p:nvPicPr>
          <p:cNvPr id="7179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357" y="5213350"/>
            <a:ext cx="398621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ular Callout 16"/>
          <p:cNvSpPr/>
          <p:nvPr/>
        </p:nvSpPr>
        <p:spPr>
          <a:xfrm>
            <a:off x="3981450" y="4391108"/>
            <a:ext cx="1219200" cy="474663"/>
          </a:xfrm>
          <a:prstGeom prst="wedgeRoundRectCallout">
            <a:avLst>
              <a:gd name="adj1" fmla="val 114469"/>
              <a:gd name="adj2" fmla="val 14998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12 byte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33800" y="6400800"/>
            <a:ext cx="16764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C0C0C0"/>
                </a:solidFill>
              </a:rPr>
              <a:t>Peymer Anatoly</a:t>
            </a:r>
          </a:p>
        </p:txBody>
      </p:sp>
      <p:sp>
        <p:nvSpPr>
          <p:cNvPr id="3993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264FFF-9BE6-434B-AC21-138A13623452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 smtClean="0"/>
          </a:p>
        </p:txBody>
      </p:sp>
      <p:sp>
        <p:nvSpPr>
          <p:cNvPr id="39940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39941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39942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39943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5" name="Rectangle 16"/>
          <p:cNvSpPr>
            <a:spLocks noChangeArrowheads="1"/>
          </p:cNvSpPr>
          <p:nvPr/>
        </p:nvSpPr>
        <p:spPr bwMode="auto">
          <a:xfrm>
            <a:off x="2981325" y="136525"/>
            <a:ext cx="32004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Language C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228600"/>
            <a:ext cx="12954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OS</a:t>
            </a:r>
          </a:p>
        </p:txBody>
      </p:sp>
      <p:pic>
        <p:nvPicPr>
          <p:cNvPr id="39947" name="Picture 6" descr="http://static.ddmcdn.com/gif/adding-a-hard-disk-1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62134"/>
            <a:ext cx="287655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181600" y="1967732"/>
            <a:ext cx="2405040" cy="36576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rtl="1" eaLnBrk="1" hangingPunct="1">
              <a:defRPr/>
            </a:pPr>
            <a:r>
              <a:rPr lang="en-US" b="1" dirty="0">
                <a:latin typeface="Times New Roman" pitchFamily="18" charset="0"/>
                <a:cs typeface="Miriam" pitchFamily="2" charset="-79"/>
              </a:rPr>
              <a:t>Modification code</a:t>
            </a: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1779587" y="1810822"/>
            <a:ext cx="1954213" cy="67958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rtl="1" eaLnBrk="1" hangingPunct="1">
              <a:defRPr/>
            </a:pPr>
            <a:r>
              <a:rPr lang="en-US" b="1" dirty="0">
                <a:latin typeface="Times New Roman" pitchFamily="18" charset="0"/>
                <a:cs typeface="Miriam" pitchFamily="2" charset="-79"/>
              </a:rPr>
              <a:t>There is no duplication</a:t>
            </a:r>
            <a:endParaRPr lang="en-US" b="1" dirty="0">
              <a:cs typeface="Miriam" pitchFamily="2" charset="-79"/>
            </a:endParaRPr>
          </a:p>
        </p:txBody>
      </p:sp>
      <p:pic>
        <p:nvPicPr>
          <p:cNvPr id="39954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2712167"/>
            <a:ext cx="40290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33800" y="6400800"/>
            <a:ext cx="16764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C0C0C0"/>
                </a:solidFill>
              </a:rPr>
              <a:t>Peymer Anatoly</a:t>
            </a:r>
          </a:p>
        </p:txBody>
      </p:sp>
      <p:sp>
        <p:nvSpPr>
          <p:cNvPr id="4198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466D57D-9DA4-46A8-856A-D20183EC153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 smtClean="0"/>
          </a:p>
        </p:txBody>
      </p:sp>
      <p:sp>
        <p:nvSpPr>
          <p:cNvPr id="41988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41989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41990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41991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2" name="Text Box 15"/>
          <p:cNvSpPr txBox="1">
            <a:spLocks noChangeArrowheads="1"/>
          </p:cNvSpPr>
          <p:nvPr/>
        </p:nvSpPr>
        <p:spPr bwMode="auto">
          <a:xfrm>
            <a:off x="2286000" y="228600"/>
            <a:ext cx="579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he-IL" altLang="en-US" sz="1800"/>
          </a:p>
        </p:txBody>
      </p:sp>
      <p:sp>
        <p:nvSpPr>
          <p:cNvPr id="41993" name="Rectangle 16"/>
          <p:cNvSpPr>
            <a:spLocks noChangeArrowheads="1"/>
          </p:cNvSpPr>
          <p:nvPr/>
        </p:nvSpPr>
        <p:spPr bwMode="auto">
          <a:xfrm>
            <a:off x="2981325" y="136525"/>
            <a:ext cx="32004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</a:rPr>
              <a:t>DLL</a:t>
            </a:r>
            <a:endParaRPr lang="en-US" altLang="en-US" sz="4400" b="1" dirty="0">
              <a:solidFill>
                <a:schemeClr val="tx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228600"/>
            <a:ext cx="12954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OS</a:t>
            </a:r>
          </a:p>
        </p:txBody>
      </p:sp>
      <p:sp>
        <p:nvSpPr>
          <p:cNvPr id="2" name="Rectangle 1"/>
          <p:cNvSpPr/>
          <p:nvPr/>
        </p:nvSpPr>
        <p:spPr>
          <a:xfrm>
            <a:off x="2981325" y="1519238"/>
            <a:ext cx="3200400" cy="9239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/>
              <a:t>Static and dynamic connectivity libraries. DLL in Windows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400" y="2671763"/>
            <a:ext cx="7315200" cy="6778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הדרך המקובלת לטעון פונקציות מ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DLL -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הוא </a:t>
            </a: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סטטי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. בתחילת התכנית פונקציה נטענה כבר והיא ממוקם במרחב הכתובות של התכנית.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14400" y="3490913"/>
            <a:ext cx="7315200" cy="3683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Boot loader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טען פונקציות אלו, ועשה את זה בתחילת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התכנית.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00875" y="4354512"/>
            <a:ext cx="1228725" cy="3698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r" rtl="1">
              <a:defRPr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החסרונות: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14400" y="4811713"/>
            <a:ext cx="7315200" cy="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במידה שמספר פונקציות גדול, בתהליך של טענת יכולים לקחת זמן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רב.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14400" y="5268913"/>
            <a:ext cx="7315200" cy="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פונקציות תופסות 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RAM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, למרות שהתכנית לא משתמשת באותו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הזמן.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14400" y="5726113"/>
            <a:ext cx="7315200" cy="36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אם חסרים קבצי 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DLL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, הטעינה של התכנית תהיה בלתי אפשרי.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ChangeArrowheads="1" noGrp="1"/>
          </p:cNvSpPr>
          <p:nvPr>
            <p:ph type="obj"/>
          </p:nvPr>
        </p:nvSpPr>
        <p:spPr>
          <a:xfrm rot="0">
            <a:off x="457200" y="274955"/>
            <a:ext cx="8230235" cy="5852160"/>
          </a:xfrm>
          <a:prstGeom prst="rect"/>
        </p:spPr>
        <p:txBody>
          <a:bodyPr wrap="square" lIns="91440" tIns="45720" rIns="91440" bIns="45720" vert="horz" anchor="t"/>
          <a:lstStyle/>
          <a:p>
            <a:pPr marL="0" indent="0" algn="l" fontAlgn="base" defTabSz="914400" eaLnBrk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endParaRPr lang="ko-KR" altLang="en-US" sz="1200" dirty="0" smtClean="0">
              <a:solidFill>
                <a:srgbClr val="000000"/>
              </a:solidFill>
              <a:latin typeface="Gulim" charset="0"/>
              <a:ea typeface="Gulim" charset="0"/>
            </a:endParaRPr>
          </a:p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222222"/>
                </a:solidFill>
                <a:latin typeface="Arial" charset="0"/>
                <a:ea typeface="Arial" charset="0"/>
              </a:rPr>
              <a:t>What are the advantages of dynamic linking?</a:t>
            </a:r>
            <a:endParaRPr lang="ko-KR" altLang="en-US" sz="2800" dirty="0" smtClean="0">
              <a:solidFill>
                <a:srgbClr val="222222"/>
              </a:solidFill>
              <a:latin typeface="Arial" charset="0"/>
              <a:ea typeface="Arial" charset="0"/>
            </a:endParaRPr>
          </a:p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222222"/>
                </a:solidFill>
                <a:latin typeface="Arial" charset="0"/>
                <a:ea typeface="Arial" charset="0"/>
              </a:rPr>
              <a:t>Dynamic linking has the following advantages over </a:t>
            </a:r>
            <a:r>
              <a:rPr lang="en-US" altLang="ko-KR" sz="2800" dirty="0" smtClean="0">
                <a:solidFill>
                  <a:srgbClr val="222222"/>
                </a:solidFill>
                <a:latin typeface="Arial" charset="0"/>
                <a:ea typeface="Arial" charset="0"/>
              </a:rPr>
              <a:t>static linking: </a:t>
            </a:r>
            <a:endParaRPr lang="ko-KR" altLang="en-US" sz="2800" dirty="0" smtClean="0">
              <a:solidFill>
                <a:srgbClr val="222222"/>
              </a:solidFill>
              <a:latin typeface="Arial" charset="0"/>
              <a:ea typeface="Arial" charset="0"/>
            </a:endParaRPr>
          </a:p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800" dirty="0" smtClean="0">
              <a:solidFill>
                <a:srgbClr val="222222"/>
              </a:solidFill>
              <a:latin typeface="Arial" charset="0"/>
              <a:ea typeface="Arial" charset="0"/>
            </a:endParaRPr>
          </a:p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222222"/>
                </a:solidFill>
                <a:latin typeface="Arial" charset="0"/>
                <a:ea typeface="Arial" charset="0"/>
              </a:rPr>
              <a:t>Multiple processes that load the same DLL at the </a:t>
            </a:r>
            <a:r>
              <a:rPr lang="en-US" altLang="ko-KR" sz="2800" dirty="0" smtClean="0">
                <a:solidFill>
                  <a:srgbClr val="222222"/>
                </a:solidFill>
                <a:latin typeface="Arial" charset="0"/>
                <a:ea typeface="Arial" charset="0"/>
              </a:rPr>
              <a:t>same base address share a single copy of the DLL </a:t>
            </a:r>
            <a:r>
              <a:rPr lang="en-US" altLang="ko-KR" sz="2800" dirty="0" smtClean="0">
                <a:solidFill>
                  <a:srgbClr val="222222"/>
                </a:solidFill>
                <a:latin typeface="Arial" charset="0"/>
                <a:ea typeface="Arial" charset="0"/>
              </a:rPr>
              <a:t>in </a:t>
            </a:r>
            <a:r>
              <a:rPr lang="en-US" altLang="ko-KR" sz="2800" dirty="0" smtClean="0" b="1">
                <a:solidFill>
                  <a:srgbClr val="222222"/>
                </a:solidFill>
                <a:latin typeface="Arial" charset="0"/>
                <a:ea typeface="Arial" charset="0"/>
              </a:rPr>
              <a:t>physical memory</a:t>
            </a:r>
            <a:r>
              <a:rPr lang="en-US" altLang="ko-KR" sz="2800" dirty="0" smtClean="0">
                <a:solidFill>
                  <a:srgbClr val="222222"/>
                </a:solidFill>
                <a:latin typeface="Arial" charset="0"/>
                <a:ea typeface="Arial" charset="0"/>
              </a:rPr>
              <a:t>. Doing this saves system </a:t>
            </a:r>
            <a:r>
              <a:rPr lang="en-US" altLang="ko-KR" sz="2800" dirty="0" smtClean="0" b="1">
                <a:solidFill>
                  <a:srgbClr val="222222"/>
                </a:solidFill>
                <a:latin typeface="Arial" charset="0"/>
                <a:ea typeface="Arial" charset="0"/>
              </a:rPr>
              <a:t>memory</a:t>
            </a:r>
            <a:r>
              <a:rPr lang="en-US" altLang="ko-KR" sz="2800" dirty="0" smtClean="0">
                <a:solidFill>
                  <a:srgbClr val="222222"/>
                </a:solidFill>
                <a:latin typeface="Arial" charset="0"/>
                <a:ea typeface="Arial" charset="0"/>
              </a:rPr>
              <a:t> and reduces swapping.</a:t>
            </a:r>
            <a:endParaRPr lang="ko-KR" altLang="en-US" sz="2800" dirty="0" smtClean="0">
              <a:solidFill>
                <a:srgbClr val="222222"/>
              </a:solidFill>
              <a:latin typeface="Arial" charset="0"/>
              <a:ea typeface="Arial" charset="0"/>
            </a:endParaRPr>
          </a:p>
          <a:p>
            <a:pPr marL="342900" indent="-342900" algn="l" fontAlgn="base" defTabSz="914400" eaLnBrk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</a:pPr>
            <a:endParaRPr lang="ko-KR" altLang="en-US" sz="3200" dirty="0" smtClean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33800" y="6400800"/>
            <a:ext cx="16764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C0C0C0"/>
                </a:solidFill>
              </a:rPr>
              <a:t>Peymer Anatoly</a:t>
            </a:r>
          </a:p>
        </p:txBody>
      </p:sp>
      <p:sp>
        <p:nvSpPr>
          <p:cNvPr id="4403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31CC02-1F45-431F-AF17-C869ADEC913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 smtClean="0"/>
          </a:p>
        </p:txBody>
      </p:sp>
      <p:sp>
        <p:nvSpPr>
          <p:cNvPr id="44036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44037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44038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44039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0" name="Text Box 15"/>
          <p:cNvSpPr txBox="1">
            <a:spLocks noChangeArrowheads="1"/>
          </p:cNvSpPr>
          <p:nvPr/>
        </p:nvSpPr>
        <p:spPr bwMode="auto">
          <a:xfrm>
            <a:off x="2286000" y="228600"/>
            <a:ext cx="579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he-IL" altLang="en-US" sz="1800"/>
          </a:p>
        </p:txBody>
      </p:sp>
      <p:sp>
        <p:nvSpPr>
          <p:cNvPr id="44041" name="Rectangle 16"/>
          <p:cNvSpPr>
            <a:spLocks noChangeArrowheads="1"/>
          </p:cNvSpPr>
          <p:nvPr/>
        </p:nvSpPr>
        <p:spPr bwMode="auto">
          <a:xfrm>
            <a:off x="2981325" y="152400"/>
            <a:ext cx="32004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</a:rPr>
              <a:t>DLL</a:t>
            </a:r>
            <a:endParaRPr lang="en-US" altLang="en-US" sz="4400" b="1" dirty="0">
              <a:solidFill>
                <a:schemeClr val="tx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228600"/>
            <a:ext cx="12954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OS</a:t>
            </a:r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600200"/>
            <a:ext cx="2286000" cy="952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84780" y="2590800"/>
            <a:ext cx="357444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dirty="0"/>
              <a:t>Windows 10 DLL File Information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3124200"/>
            <a:ext cx="7315200" cy="5455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200" y="3768406"/>
            <a:ext cx="3657600" cy="266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0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33800" y="6400800"/>
            <a:ext cx="16764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C0C0C0"/>
                </a:solidFill>
              </a:rPr>
              <a:t>Peymer Anatoly</a:t>
            </a:r>
          </a:p>
        </p:txBody>
      </p:sp>
      <p:sp>
        <p:nvSpPr>
          <p:cNvPr id="4403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31CC02-1F45-431F-AF17-C869ADEC913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 smtClean="0"/>
          </a:p>
        </p:txBody>
      </p:sp>
      <p:sp>
        <p:nvSpPr>
          <p:cNvPr id="44036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44037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44038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44039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0" name="Text Box 15"/>
          <p:cNvSpPr txBox="1">
            <a:spLocks noChangeArrowheads="1"/>
          </p:cNvSpPr>
          <p:nvPr/>
        </p:nvSpPr>
        <p:spPr bwMode="auto">
          <a:xfrm>
            <a:off x="2286000" y="228600"/>
            <a:ext cx="579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he-IL" altLang="en-US" sz="1800"/>
          </a:p>
        </p:txBody>
      </p:sp>
      <p:sp>
        <p:nvSpPr>
          <p:cNvPr id="44041" name="Rectangle 16"/>
          <p:cNvSpPr>
            <a:spLocks noChangeArrowheads="1"/>
          </p:cNvSpPr>
          <p:nvPr/>
        </p:nvSpPr>
        <p:spPr bwMode="auto">
          <a:xfrm>
            <a:off x="2981325" y="152400"/>
            <a:ext cx="32004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</a:rPr>
              <a:t>DLL</a:t>
            </a:r>
            <a:endParaRPr lang="en-US" altLang="en-US" sz="4400" b="1" dirty="0">
              <a:solidFill>
                <a:schemeClr val="tx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228600"/>
            <a:ext cx="12954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OS</a:t>
            </a:r>
          </a:p>
        </p:txBody>
      </p:sp>
      <p:sp>
        <p:nvSpPr>
          <p:cNvPr id="2" name="Rectangle 1"/>
          <p:cNvSpPr/>
          <p:nvPr/>
        </p:nvSpPr>
        <p:spPr>
          <a:xfrm>
            <a:off x="2981325" y="1519238"/>
            <a:ext cx="3200400" cy="9239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/>
              <a:t>Static and dynamic connectivity libraries. DLL in Windows</a:t>
            </a:r>
          </a:p>
        </p:txBody>
      </p:sp>
      <p:sp>
        <p:nvSpPr>
          <p:cNvPr id="3" name="Rectangle 2"/>
          <p:cNvSpPr/>
          <p:nvPr/>
        </p:nvSpPr>
        <p:spPr>
          <a:xfrm>
            <a:off x="903605" y="2672080"/>
            <a:ext cx="7337425" cy="6426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 vert="horz" anchor="t">
            <a:spAutoFit/>
          </a:bodyPr>
          <a:lstStyle/>
          <a:p>
            <a:pPr marL="0" indent="0" rtl="1" algn="r" fontAlgn="base" defTabSz="914400" eaLnBrk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ar-SA" altLang="ko-KR" sz="18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בטענת</a:t>
            </a:r>
            <a:r>
              <a:rPr lang="ar-SA" altLang="ko-KR" sz="1800" dirty="0" smtClean="0">
                <a:solidFill>
                  <a:srgbClr val="000000"/>
                </a:solidFill>
                <a:latin typeface="David" charset="0"/>
                <a:ea typeface="David" charset="0"/>
                <a:cs typeface="David" charset="0"/>
              </a:rPr>
              <a:t> </a:t>
            </a:r>
            <a:r>
              <a:rPr lang="ar-SA" altLang="ko-KR" sz="18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דינאמי</a:t>
            </a:r>
            <a:r>
              <a:rPr lang="ar-SA" altLang="ko-KR" sz="1800" dirty="0" smtClean="0">
                <a:solidFill>
                  <a:srgbClr val="000000"/>
                </a:solidFill>
                <a:latin typeface="David" charset="0"/>
                <a:ea typeface="David" charset="0"/>
                <a:cs typeface="David" charset="0"/>
              </a:rPr>
              <a:t> </a:t>
            </a:r>
            <a:r>
              <a:rPr lang="ar-SA" altLang="ko-KR" sz="18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מתבצעת</a:t>
            </a:r>
            <a:r>
              <a:rPr lang="ar-SA" altLang="ko-KR" sz="1800" dirty="0" smtClean="0">
                <a:solidFill>
                  <a:srgbClr val="000000"/>
                </a:solidFill>
                <a:latin typeface="David" charset="0"/>
                <a:ea typeface="David" charset="0"/>
                <a:cs typeface="David" charset="0"/>
              </a:rPr>
              <a:t> </a:t>
            </a:r>
            <a:r>
              <a:rPr lang="ar-SA" altLang="ko-KR" sz="18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רק</a:t>
            </a:r>
            <a:r>
              <a:rPr lang="ar-SA" altLang="ko-KR" sz="1800" dirty="0" smtClean="0">
                <a:solidFill>
                  <a:srgbClr val="000000"/>
                </a:solidFill>
                <a:latin typeface="David" charset="0"/>
                <a:ea typeface="David" charset="0"/>
                <a:cs typeface="David" charset="0"/>
              </a:rPr>
              <a:t> </a:t>
            </a:r>
            <a:r>
              <a:rPr lang="ar-SA" altLang="ko-KR" sz="18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מתי</a:t>
            </a:r>
            <a:r>
              <a:rPr lang="ar-SA" altLang="ko-KR" sz="1800" dirty="0" smtClean="0">
                <a:solidFill>
                  <a:srgbClr val="000000"/>
                </a:solidFill>
                <a:latin typeface="David" charset="0"/>
                <a:ea typeface="David" charset="0"/>
                <a:cs typeface="David" charset="0"/>
              </a:rPr>
              <a:t> </a:t>
            </a:r>
            <a:r>
              <a:rPr lang="ar-SA" altLang="ko-KR" sz="18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שיש</a:t>
            </a:r>
            <a:r>
              <a:rPr lang="ar-SA" altLang="ko-KR" sz="1800" dirty="0" smtClean="0">
                <a:solidFill>
                  <a:srgbClr val="000000"/>
                </a:solidFill>
                <a:latin typeface="David" charset="0"/>
                <a:ea typeface="David" charset="0"/>
                <a:cs typeface="David" charset="0"/>
              </a:rPr>
              <a:t> </a:t>
            </a:r>
            <a:r>
              <a:rPr lang="ar-SA" altLang="ko-KR" sz="18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צורך</a:t>
            </a:r>
            <a:r>
              <a:rPr lang="ar-SA" altLang="ko-KR" sz="1800" dirty="0" smtClean="0">
                <a:solidFill>
                  <a:srgbClr val="000000"/>
                </a:solidFill>
                <a:latin typeface="David" charset="0"/>
                <a:ea typeface="David" charset="0"/>
                <a:cs typeface="David" charset="0"/>
              </a:rPr>
              <a:t> </a:t>
            </a:r>
            <a:r>
              <a:rPr lang="ar-SA" altLang="ko-KR" sz="18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בפונקציה</a:t>
            </a:r>
            <a:r>
              <a:rPr lang="ar-SA" altLang="ko-KR" sz="1800" dirty="0" smtClean="0">
                <a:solidFill>
                  <a:srgbClr val="000000"/>
                </a:solidFill>
                <a:latin typeface="David" charset="0"/>
                <a:ea typeface="David" charset="0"/>
                <a:cs typeface="David" charset="0"/>
              </a:rPr>
              <a:t> </a:t>
            </a:r>
            <a:r>
              <a:rPr lang="ar-SA" altLang="ko-KR" sz="18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וגם</a:t>
            </a:r>
            <a:r>
              <a:rPr lang="ar-SA" altLang="ko-KR" sz="1800" dirty="0" smtClean="0">
                <a:solidFill>
                  <a:srgbClr val="000000"/>
                </a:solidFill>
                <a:latin typeface="David" charset="0"/>
                <a:ea typeface="David" charset="0"/>
                <a:cs typeface="David" charset="0"/>
              </a:rPr>
              <a:t> </a:t>
            </a:r>
            <a:r>
              <a:rPr lang="ar-SA" altLang="ko-KR" sz="18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יש</a:t>
            </a:r>
            <a:r>
              <a:rPr lang="ar-SA" altLang="ko-KR" sz="1800" dirty="0" smtClean="0">
                <a:solidFill>
                  <a:srgbClr val="000000"/>
                </a:solidFill>
                <a:latin typeface="David" charset="0"/>
                <a:ea typeface="David" charset="0"/>
                <a:cs typeface="David" charset="0"/>
              </a:rPr>
              <a:t> </a:t>
            </a:r>
            <a:r>
              <a:rPr lang="ar-SA" altLang="ko-KR" sz="18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אפשרות</a:t>
            </a:r>
            <a:r>
              <a:rPr lang="ar-SA" altLang="ko-KR" sz="1800" dirty="0" smtClean="0">
                <a:solidFill>
                  <a:srgbClr val="000000"/>
                </a:solidFill>
                <a:latin typeface="David" charset="0"/>
                <a:ea typeface="David" charset="0"/>
                <a:cs typeface="David" charset="0"/>
              </a:rPr>
              <a:t> </a:t>
            </a:r>
            <a:r>
              <a:rPr lang="ar-SA" altLang="ko-KR" sz="18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למחוק</a:t>
            </a:r>
            <a:r>
              <a:rPr lang="ar-SA" altLang="ko-KR" sz="1800" dirty="0" smtClean="0">
                <a:solidFill>
                  <a:srgbClr val="000000"/>
                </a:solidFill>
                <a:latin typeface="David" charset="0"/>
                <a:ea typeface="David" charset="0"/>
                <a:cs typeface="David" charset="0"/>
              </a:rPr>
              <a:t> </a:t>
            </a:r>
            <a:r>
              <a:rPr lang="ar-SA" altLang="ko-KR" sz="18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אותה</a:t>
            </a:r>
            <a:r>
              <a:rPr lang="ar-SA" altLang="ko-KR" sz="1800" dirty="0" smtClean="0">
                <a:solidFill>
                  <a:srgbClr val="000000"/>
                </a:solidFill>
                <a:latin typeface="David" charset="0"/>
                <a:ea typeface="David" charset="0"/>
                <a:cs typeface="David" charset="0"/>
              </a:rPr>
              <a:t> </a:t>
            </a:r>
            <a:r>
              <a:rPr lang="ar-SA" altLang="ko-KR" sz="18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פונקציה</a:t>
            </a:r>
            <a:r>
              <a:rPr lang="ar-SA" altLang="ko-KR" sz="1800" dirty="0" smtClean="0">
                <a:solidFill>
                  <a:srgbClr val="000000"/>
                </a:solidFill>
                <a:latin typeface="David" charset="0"/>
                <a:ea typeface="David" charset="0"/>
                <a:cs typeface="David" charset="0"/>
              </a:rPr>
              <a:t> </a:t>
            </a:r>
            <a:r>
              <a:rPr lang="ar-SA" altLang="ko-KR" sz="18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מהזיכרון.</a:t>
            </a:r>
            <a:endParaRPr lang="ko-KR" altLang="en-US" sz="1800" dirty="0" smtClean="0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92176" y="3581400"/>
            <a:ext cx="7337424" cy="3698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טעינת ספרייה </a:t>
            </a:r>
            <a:r>
              <a:rPr lang="en-US" dirty="0" err="1">
                <a:latin typeface="David" panose="020E0502060401010101" pitchFamily="34" charset="-79"/>
                <a:cs typeface="David" panose="020E0502060401010101" pitchFamily="34" charset="-79"/>
              </a:rPr>
              <a:t>LoadLibrary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( שגם היא נמצאת ב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DLL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) מקבלת שם של 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DLL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92176" y="4144963"/>
            <a:ext cx="7337424" cy="3683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לאחר טעינת הספרייה אפשר לדעת כתובת של פונקציה </a:t>
            </a:r>
            <a:r>
              <a:rPr lang="en-US" dirty="0" err="1">
                <a:latin typeface="David" panose="020E0502060401010101" pitchFamily="34" charset="-79"/>
                <a:cs typeface="David" panose="020E0502060401010101" pitchFamily="34" charset="-79"/>
              </a:rPr>
              <a:t>GetProcAddress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33800" y="6400800"/>
            <a:ext cx="16764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C0C0C0"/>
                </a:solidFill>
              </a:rPr>
              <a:t>Peymer Anatoly</a:t>
            </a:r>
          </a:p>
        </p:txBody>
      </p:sp>
      <p:sp>
        <p:nvSpPr>
          <p:cNvPr id="921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9613DEE-7FAC-46DF-9553-83E79F2C3BD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 smtClean="0"/>
          </a:p>
        </p:txBody>
      </p:sp>
      <p:sp>
        <p:nvSpPr>
          <p:cNvPr id="9220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9221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9222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9223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Rectangle 16"/>
          <p:cNvSpPr>
            <a:spLocks noChangeArrowheads="1"/>
          </p:cNvSpPr>
          <p:nvPr/>
        </p:nvSpPr>
        <p:spPr bwMode="auto">
          <a:xfrm>
            <a:off x="2981325" y="136525"/>
            <a:ext cx="32004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</a:rPr>
              <a:t>Language C</a:t>
            </a:r>
            <a:endParaRPr lang="en-US" altLang="en-US" sz="4400" b="1" dirty="0">
              <a:solidFill>
                <a:schemeClr val="tx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228600"/>
            <a:ext cx="12954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OS</a:t>
            </a:r>
          </a:p>
        </p:txBody>
      </p:sp>
      <p:pic>
        <p:nvPicPr>
          <p:cNvPr id="922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90800"/>
            <a:ext cx="24384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591050" y="1676400"/>
            <a:ext cx="3562350" cy="3698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TCC.EXE –</a:t>
            </a:r>
            <a:r>
              <a:rPr lang="en-US" dirty="0" err="1"/>
              <a:t>mt</a:t>
            </a:r>
            <a:r>
              <a:rPr lang="en-US" dirty="0"/>
              <a:t> –</a:t>
            </a:r>
            <a:r>
              <a:rPr lang="en-US" dirty="0" err="1"/>
              <a:t>lt</a:t>
            </a:r>
            <a:r>
              <a:rPr lang="en-US" dirty="0"/>
              <a:t> sample1.c</a:t>
            </a:r>
          </a:p>
        </p:txBody>
      </p:sp>
      <p:pic>
        <p:nvPicPr>
          <p:cNvPr id="9229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2198688"/>
            <a:ext cx="25527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912813" y="4953000"/>
            <a:ext cx="3306762" cy="3698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5870 Byte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26547" y="4859338"/>
            <a:ext cx="3306762" cy="6461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Copy </a:t>
            </a:r>
            <a:r>
              <a:rPr lang="en-US" dirty="0" err="1"/>
              <a:t>printf</a:t>
            </a:r>
            <a:r>
              <a:rPr lang="en-US" dirty="0"/>
              <a:t> from *.lib to sample1.com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33800" y="6400800"/>
            <a:ext cx="16764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C0C0C0"/>
                </a:solidFill>
              </a:rPr>
              <a:t>Peymer Anatoly</a:t>
            </a:r>
          </a:p>
        </p:txBody>
      </p:sp>
      <p:sp>
        <p:nvSpPr>
          <p:cNvPr id="1126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94A0048-03E4-490E-AAB2-8EE5FC9BE2B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 smtClean="0"/>
          </a:p>
        </p:txBody>
      </p:sp>
      <p:sp>
        <p:nvSpPr>
          <p:cNvPr id="11268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1269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1270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1271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Rectangle 16"/>
          <p:cNvSpPr>
            <a:spLocks noChangeArrowheads="1"/>
          </p:cNvSpPr>
          <p:nvPr/>
        </p:nvSpPr>
        <p:spPr bwMode="auto">
          <a:xfrm>
            <a:off x="2971800" y="152400"/>
            <a:ext cx="32004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</a:rPr>
              <a:t>Language C</a:t>
            </a:r>
            <a:endParaRPr lang="en-US" altLang="en-US" sz="4400" b="1" dirty="0">
              <a:solidFill>
                <a:schemeClr val="tx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228600"/>
            <a:ext cx="12954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OS</a:t>
            </a:r>
          </a:p>
        </p:txBody>
      </p:sp>
      <p:pic>
        <p:nvPicPr>
          <p:cNvPr id="11275" name="Picture 6" descr="http://static.ddmcdn.com/gif/adding-a-hard-disk-1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2895600"/>
            <a:ext cx="287655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181600" y="1967732"/>
            <a:ext cx="2405040" cy="36576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rtl="1" eaLnBrk="1" hangingPunct="1">
              <a:defRPr/>
            </a:pPr>
            <a:r>
              <a:rPr lang="en-US" b="1" dirty="0">
                <a:latin typeface="Times New Roman" pitchFamily="18" charset="0"/>
                <a:cs typeface="Miriam" pitchFamily="2" charset="-79"/>
              </a:rPr>
              <a:t>Modification code</a:t>
            </a: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1779587" y="1967732"/>
            <a:ext cx="1954213" cy="36576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rtl="1" eaLnBrk="1" hangingPunct="1">
              <a:defRPr/>
            </a:pPr>
            <a:r>
              <a:rPr lang="en-US" b="1" dirty="0">
                <a:latin typeface="Times New Roman" pitchFamily="18" charset="0"/>
                <a:cs typeface="Miriam" pitchFamily="2" charset="-79"/>
              </a:rPr>
              <a:t>Do not duplicate</a:t>
            </a:r>
            <a:endParaRPr lang="en-US" b="1" dirty="0">
              <a:cs typeface="Miriam" pitchFamily="2" charset="-79"/>
            </a:endParaRPr>
          </a:p>
        </p:txBody>
      </p:sp>
      <p:pic>
        <p:nvPicPr>
          <p:cNvPr id="11282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2543175"/>
            <a:ext cx="11811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684227" y="5477686"/>
            <a:ext cx="3563938" cy="3683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TCC.EXE –</a:t>
            </a:r>
            <a:r>
              <a:rPr lang="en-US" dirty="0" err="1"/>
              <a:t>mt</a:t>
            </a:r>
            <a:r>
              <a:rPr lang="en-US" dirty="0"/>
              <a:t> –</a:t>
            </a:r>
            <a:r>
              <a:rPr lang="en-US" dirty="0" err="1"/>
              <a:t>lt</a:t>
            </a:r>
            <a:r>
              <a:rPr lang="en-US" dirty="0"/>
              <a:t> sample1.c</a:t>
            </a:r>
          </a:p>
        </p:txBody>
      </p:sp>
      <p:pic>
        <p:nvPicPr>
          <p:cNvPr id="11284" name="Picture 10" descr="http://www.megamedportal.ru/files/nevrolog/golova3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106" y="3155629"/>
            <a:ext cx="219233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33800" y="6400800"/>
            <a:ext cx="16764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C0C0C0"/>
                </a:solidFill>
              </a:rPr>
              <a:t>Peymer Anatoly</a:t>
            </a:r>
          </a:p>
        </p:txBody>
      </p:sp>
      <p:sp>
        <p:nvSpPr>
          <p:cNvPr id="1331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03C920-66B7-4A63-9E45-7D87754AF68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 smtClean="0"/>
          </a:p>
        </p:txBody>
      </p:sp>
      <p:sp>
        <p:nvSpPr>
          <p:cNvPr id="13316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3317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3318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3319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Rectangle 16"/>
          <p:cNvSpPr>
            <a:spLocks noChangeArrowheads="1"/>
          </p:cNvSpPr>
          <p:nvPr/>
        </p:nvSpPr>
        <p:spPr bwMode="auto">
          <a:xfrm>
            <a:off x="2981325" y="152400"/>
            <a:ext cx="32004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</a:rPr>
              <a:t>Windows</a:t>
            </a:r>
            <a:endParaRPr lang="en-US" altLang="en-US" sz="4400" b="1" dirty="0">
              <a:solidFill>
                <a:schemeClr val="tx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228600"/>
            <a:ext cx="12954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OS</a:t>
            </a:r>
          </a:p>
        </p:txBody>
      </p:sp>
      <p:pic>
        <p:nvPicPr>
          <p:cNvPr id="13323" name="Picture 2" descr="http://dimadr.me/wp-content/uploads/2013/02/Microsoft-Window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850" y="2133600"/>
            <a:ext cx="49593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33800" y="6400800"/>
            <a:ext cx="16764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C0C0C0"/>
                </a:solidFill>
              </a:rPr>
              <a:t>Peymer Anatoly</a:t>
            </a:r>
          </a:p>
        </p:txBody>
      </p:sp>
      <p:sp>
        <p:nvSpPr>
          <p:cNvPr id="1536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F559A13-4CF9-48EC-9EB5-02FE57E7F7B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 smtClean="0"/>
          </a:p>
        </p:txBody>
      </p:sp>
      <p:sp>
        <p:nvSpPr>
          <p:cNvPr id="15364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5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6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7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8" name="Text Box 15"/>
          <p:cNvSpPr txBox="1">
            <a:spLocks noChangeArrowheads="1"/>
          </p:cNvSpPr>
          <p:nvPr/>
        </p:nvSpPr>
        <p:spPr bwMode="auto">
          <a:xfrm>
            <a:off x="2286000" y="228600"/>
            <a:ext cx="579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9" name="Rectangle 16"/>
          <p:cNvSpPr>
            <a:spLocks noChangeArrowheads="1"/>
          </p:cNvSpPr>
          <p:nvPr/>
        </p:nvSpPr>
        <p:spPr bwMode="auto">
          <a:xfrm>
            <a:off x="2981325" y="152400"/>
            <a:ext cx="32004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</a:rPr>
              <a:t>DLL</a:t>
            </a:r>
            <a:endParaRPr lang="en-US" altLang="en-US" sz="4400" b="1" dirty="0">
              <a:solidFill>
                <a:schemeClr val="tx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228600"/>
            <a:ext cx="12954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OS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400" y="1776413"/>
            <a:ext cx="7334250" cy="6461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/>
              <a:t>Dynamic-link library</a:t>
            </a:r>
            <a:r>
              <a:rPr lang="en-US" dirty="0"/>
              <a:t>  is Microsoft's implementation of the shared library concept in the Microsoft Windows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14399" y="4724400"/>
            <a:ext cx="7320395" cy="13042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כלומר במילים פשוטות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יותר, 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b="1" dirty="0">
                <a:latin typeface="+mj-lt"/>
                <a:cs typeface="David" panose="020E0502060401010101" pitchFamily="34" charset="-79"/>
              </a:rPr>
              <a:t>DLL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זה אוסף של תוכניות קטנות שניתן לקרוא להם מתוכניות גדולות בכל פעם שיש צורך בכך. ה-</a:t>
            </a:r>
            <a:r>
              <a:rPr lang="en-US" b="1" dirty="0">
                <a:latin typeface="+mj-lt"/>
                <a:cs typeface="David" panose="020E0502060401010101" pitchFamily="34" charset="-79"/>
              </a:rPr>
              <a:t>DLL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מכיל קודים ונתונים שיכולים לשמש יותר מאשר תוכנית גדולה אחת בו זמנית.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4399" y="3111797"/>
            <a:ext cx="7320395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en-US" b="1" dirty="0"/>
              <a:t>Dynamic-Link Library</a:t>
            </a:r>
            <a:r>
              <a:rPr lang="he-IL" b="1" dirty="0"/>
              <a:t>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בעברית: (ספריית קישור-דינמי), 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הוא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המימוש של רעיון הספרייה המשותפת במערכות ההפעלה חלונות של 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מיקרוסופט.</a:t>
            </a:r>
            <a:endParaRPr lang="he-IL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ChangeArrowheads="1" noGrp="1"/>
          </p:cNvSpPr>
          <p:nvPr>
            <p:ph type="obj"/>
          </p:nvPr>
        </p:nvSpPr>
        <p:spPr>
          <a:xfrm rot="0">
            <a:off x="457200" y="274955"/>
            <a:ext cx="8230235" cy="5852160"/>
          </a:xfrm>
          <a:prstGeom prst="rect"/>
        </p:spPr>
        <p:txBody>
          <a:bodyPr wrap="square" lIns="91440" tIns="45720" rIns="91440" bIns="45720" vert="horz" anchor="t"/>
          <a:lstStyle/>
          <a:p>
            <a:pPr marL="0" indent="0" algn="l" fontAlgn="base" defTabSz="914400" eaLnBrk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</a:pPr>
            <a:endParaRPr lang="ko-KR" altLang="en-US" sz="1200" dirty="0" smtClean="0">
              <a:solidFill>
                <a:srgbClr val="000000"/>
              </a:solidFill>
              <a:latin typeface="Gulim" charset="0"/>
              <a:ea typeface="Gulim" charset="0"/>
            </a:endParaRPr>
          </a:p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00" dirty="0" smtClean="0">
                <a:solidFill>
                  <a:srgbClr val="222222"/>
                </a:solidFill>
                <a:latin typeface="Arial" charset="0"/>
                <a:ea typeface="Arial" charset="0"/>
              </a:rPr>
              <a:t>What is the purpose of DLL?</a:t>
            </a:r>
            <a:endParaRPr lang="ko-KR" altLang="en-US" sz="3600" dirty="0" smtClean="0">
              <a:solidFill>
                <a:srgbClr val="222222"/>
              </a:solidFill>
              <a:latin typeface="Arial" charset="0"/>
              <a:ea typeface="Arial" charset="0"/>
            </a:endParaRPr>
          </a:p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3600" dirty="0" smtClean="0">
              <a:solidFill>
                <a:srgbClr val="222222"/>
              </a:solidFill>
              <a:latin typeface="Arial" charset="0"/>
              <a:ea typeface="Arial" charset="0"/>
            </a:endParaRPr>
          </a:p>
          <a:p>
            <a:pPr marL="0" indent="0" algn="l" fontAlgn="auto" defTabSz="508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600" dirty="0" smtClean="0">
                <a:solidFill>
                  <a:srgbClr val="222222"/>
                </a:solidFill>
                <a:latin typeface="Arial" charset="0"/>
                <a:ea typeface="Arial" charset="0"/>
              </a:rPr>
              <a:t>DLL is a dynamic link library file </a:t>
            </a:r>
            <a:r>
              <a:rPr lang="en-US" altLang="ko-KR" sz="3600" dirty="0" smtClean="0" b="1">
                <a:solidFill>
                  <a:srgbClr val="222222"/>
                </a:solidFill>
                <a:latin typeface="Arial" charset="0"/>
                <a:ea typeface="Arial" charset="0"/>
              </a:rPr>
              <a:t>format</a:t>
            </a:r>
            <a:r>
              <a:rPr lang="en-US" altLang="ko-KR" sz="3600" dirty="0" smtClean="0">
                <a:solidFill>
                  <a:srgbClr val="222222"/>
                </a:solidFill>
                <a:latin typeface="Arial" charset="0"/>
                <a:ea typeface="Arial" charset="0"/>
              </a:rPr>
              <a:t> </a:t>
            </a:r>
            <a:r>
              <a:rPr lang="en-US" altLang="ko-KR" sz="3600" dirty="0" smtClean="0">
                <a:solidFill>
                  <a:srgbClr val="222222"/>
                </a:solidFill>
                <a:latin typeface="Arial" charset="0"/>
                <a:ea typeface="Arial" charset="0"/>
              </a:rPr>
              <a:t>used for holding multiple codes and </a:t>
            </a:r>
            <a:r>
              <a:rPr lang="en-US" altLang="ko-KR" sz="3600" dirty="0" smtClean="0">
                <a:solidFill>
                  <a:srgbClr val="222222"/>
                </a:solidFill>
                <a:latin typeface="Arial" charset="0"/>
                <a:ea typeface="Arial" charset="0"/>
              </a:rPr>
              <a:t>procedures for Windows programs. DLL </a:t>
            </a:r>
            <a:r>
              <a:rPr lang="en-US" altLang="ko-KR" sz="3600" dirty="0" smtClean="0">
                <a:solidFill>
                  <a:srgbClr val="222222"/>
                </a:solidFill>
                <a:latin typeface="Arial" charset="0"/>
                <a:ea typeface="Arial" charset="0"/>
              </a:rPr>
              <a:t>files were created so that multiple </a:t>
            </a:r>
            <a:r>
              <a:rPr lang="en-US" altLang="ko-KR" sz="3600" dirty="0" smtClean="0">
                <a:solidFill>
                  <a:srgbClr val="222222"/>
                </a:solidFill>
                <a:latin typeface="Arial" charset="0"/>
                <a:ea typeface="Arial" charset="0"/>
              </a:rPr>
              <a:t>programs could use their information at </a:t>
            </a:r>
            <a:r>
              <a:rPr lang="en-US" altLang="ko-KR" sz="3600" dirty="0" smtClean="0">
                <a:solidFill>
                  <a:srgbClr val="222222"/>
                </a:solidFill>
                <a:latin typeface="Arial" charset="0"/>
                <a:ea typeface="Arial" charset="0"/>
              </a:rPr>
              <a:t>the same time, aiding memory </a:t>
            </a:r>
            <a:r>
              <a:rPr lang="en-US" altLang="ko-KR" sz="3600" dirty="0" smtClean="0">
                <a:solidFill>
                  <a:srgbClr val="222222"/>
                </a:solidFill>
                <a:latin typeface="Arial" charset="0"/>
                <a:ea typeface="Arial" charset="0"/>
              </a:rPr>
              <a:t>conservation.</a:t>
            </a:r>
            <a:endParaRPr lang="ko-KR" altLang="en-US" sz="3600" dirty="0" smtClean="0">
              <a:solidFill>
                <a:srgbClr val="222222"/>
              </a:solidFill>
              <a:latin typeface="Arial" charset="0"/>
              <a:ea typeface="Arial" charset="0"/>
            </a:endParaRPr>
          </a:p>
          <a:p>
            <a:pPr marL="342900" indent="-342900" algn="l" fontAlgn="base" defTabSz="914400" eaLnBrk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</a:pPr>
            <a:endParaRPr lang="ko-KR" altLang="en-US" sz="3600" dirty="0" smtClean="0">
              <a:solidFill>
                <a:schemeClr val="tx1"/>
              </a:solidFill>
              <a:latin typeface="Arial" charset="0"/>
              <a:ea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33800" y="6400800"/>
            <a:ext cx="16764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C0C0C0"/>
                </a:solidFill>
              </a:rPr>
              <a:t>Peymer Anatoly</a:t>
            </a:r>
          </a:p>
        </p:txBody>
      </p:sp>
      <p:sp>
        <p:nvSpPr>
          <p:cNvPr id="1536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F559A13-4CF9-48EC-9EB5-02FE57E7F7B6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 smtClean="0"/>
          </a:p>
        </p:txBody>
      </p:sp>
      <p:sp>
        <p:nvSpPr>
          <p:cNvPr id="15364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5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6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7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8" name="Text Box 15"/>
          <p:cNvSpPr txBox="1">
            <a:spLocks noChangeArrowheads="1"/>
          </p:cNvSpPr>
          <p:nvPr/>
        </p:nvSpPr>
        <p:spPr bwMode="auto">
          <a:xfrm>
            <a:off x="2286000" y="228600"/>
            <a:ext cx="579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9" name="Rectangle 16"/>
          <p:cNvSpPr>
            <a:spLocks noChangeArrowheads="1"/>
          </p:cNvSpPr>
          <p:nvPr/>
        </p:nvSpPr>
        <p:spPr bwMode="auto">
          <a:xfrm>
            <a:off x="2981325" y="152400"/>
            <a:ext cx="32004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</a:rPr>
              <a:t>DLL</a:t>
            </a:r>
            <a:endParaRPr lang="en-US" altLang="en-US" sz="4400" b="1" dirty="0">
              <a:solidFill>
                <a:schemeClr val="tx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228600"/>
            <a:ext cx="12954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OS</a:t>
            </a:r>
          </a:p>
        </p:txBody>
      </p:sp>
      <p:sp>
        <p:nvSpPr>
          <p:cNvPr id="2" name="Rectangle 1"/>
          <p:cNvSpPr/>
          <p:nvPr/>
        </p:nvSpPr>
        <p:spPr>
          <a:xfrm>
            <a:off x="914400" y="2333625"/>
            <a:ext cx="7334250" cy="14763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/>
              <a:t>The file formats for DLLs are the same as for Windows EXE files — that is,</a:t>
            </a:r>
            <a:r>
              <a:rPr lang="en-US"/>
              <a:t> </a:t>
            </a:r>
            <a:r>
              <a:rPr lang="en-US" smtClean="0"/>
              <a:t>Portable Executable (PE) for</a:t>
            </a:r>
            <a:r>
              <a:rPr lang="en-US" dirty="0"/>
              <a:t> 32-bit and 64-bit Windows, and New Executable (NE) for 16-bit Windows.</a:t>
            </a:r>
          </a:p>
          <a:p>
            <a:pPr>
              <a:defRPr/>
            </a:pPr>
            <a:r>
              <a:rPr lang="en-US" dirty="0"/>
              <a:t> As with EXEs, DLLs can contain code,data, and resources, in any combination.</a:t>
            </a:r>
          </a:p>
        </p:txBody>
      </p:sp>
      <p:sp>
        <p:nvSpPr>
          <p:cNvPr id="4" name="Rectangle 3"/>
          <p:cNvSpPr/>
          <p:nvPr/>
        </p:nvSpPr>
        <p:spPr>
          <a:xfrm>
            <a:off x="3075159" y="1600200"/>
            <a:ext cx="298030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Portable Executable (PE) </a:t>
            </a:r>
          </a:p>
        </p:txBody>
      </p:sp>
    </p:spTree>
    <p:extLst>
      <p:ext uri="{BB962C8B-B14F-4D97-AF65-F5344CB8AC3E}">
        <p14:creationId xmlns:p14="http://schemas.microsoft.com/office/powerpoint/2010/main" val="86787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33800" y="6400800"/>
            <a:ext cx="1676400" cy="320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C0C0C0"/>
                </a:solidFill>
              </a:rPr>
              <a:t>Peymer Anatoly</a:t>
            </a:r>
          </a:p>
        </p:txBody>
      </p:sp>
      <p:sp>
        <p:nvSpPr>
          <p:cNvPr id="1741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20C0D7-7733-4D16-A58C-52570E6BC2F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 smtClean="0"/>
          </a:p>
        </p:txBody>
      </p:sp>
      <p:sp>
        <p:nvSpPr>
          <p:cNvPr id="17412" name="AutoShape 13"/>
          <p:cNvSpPr>
            <a:spLocks noChangeArrowheads="1"/>
          </p:cNvSpPr>
          <p:nvPr/>
        </p:nvSpPr>
        <p:spPr bwMode="auto">
          <a:xfrm>
            <a:off x="152400" y="457200"/>
            <a:ext cx="8839200" cy="62484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66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7413" name="Rectangle 10"/>
          <p:cNvSpPr>
            <a:spLocks noChangeArrowheads="1"/>
          </p:cNvSpPr>
          <p:nvPr/>
        </p:nvSpPr>
        <p:spPr bwMode="auto">
          <a:xfrm>
            <a:off x="0" y="152400"/>
            <a:ext cx="8077200" cy="1219200"/>
          </a:xfrm>
          <a:prstGeom prst="rect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7414" name="Oval 5"/>
          <p:cNvSpPr>
            <a:spLocks noChangeArrowheads="1"/>
          </p:cNvSpPr>
          <p:nvPr/>
        </p:nvSpPr>
        <p:spPr bwMode="auto">
          <a:xfrm>
            <a:off x="7467600" y="152400"/>
            <a:ext cx="1219200" cy="1219200"/>
          </a:xfrm>
          <a:prstGeom prst="ellipse">
            <a:avLst/>
          </a:prstGeom>
          <a:solidFill>
            <a:srgbClr val="66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7415" name="Line 11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7" name="Rectangle 16"/>
          <p:cNvSpPr>
            <a:spLocks noChangeArrowheads="1"/>
          </p:cNvSpPr>
          <p:nvPr/>
        </p:nvSpPr>
        <p:spPr bwMode="auto">
          <a:xfrm>
            <a:off x="2981325" y="152400"/>
            <a:ext cx="32004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bg1"/>
                </a:solidFill>
              </a:rPr>
              <a:t>DLL</a:t>
            </a:r>
            <a:endParaRPr lang="en-US" altLang="en-US" sz="4400" b="1" dirty="0">
              <a:solidFill>
                <a:schemeClr val="tx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228600"/>
            <a:ext cx="12954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OS</a:t>
            </a:r>
          </a:p>
        </p:txBody>
      </p:sp>
      <p:pic>
        <p:nvPicPr>
          <p:cNvPr id="1741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8" y="1995488"/>
            <a:ext cx="6505575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81325" y="1524000"/>
            <a:ext cx="3200400" cy="3698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/>
              <a:t>Windows DLL files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AppVersion>12.000</AppVersion>
  <Characters>0</Characters>
  <CharactersWithSpaces>0</CharactersWithSpaces>
  <DocSecurity>0</DocSecurity>
  <HyperlinksChanged>false</HyperlinksChanged>
  <Lines>0</Lines>
  <LinksUpToDate>false</LinksUpToDate>
  <Pages>24</Pages>
  <Paragraphs>156</Paragraphs>
  <Words>397</Words>
  <TotalTime>0</TotalTime>
  <MMClips>0</MMClips>
  <ScaleCrop>false</ScaleCrop>
  <HeadingPairs>
    <vt:vector size="2" baseType="variant">
      <vt:variant>
        <vt:lpstr>제목</vt:lpstr>
      </vt:variant>
      <vt:variant>
        <vt:i4>1</vt:i4>
      </vt:variant>
    </vt:vector>
  </HeadingPairs>
  <TitlesOfParts>
    <vt:vector size="1" baseType="lpstr">
      <vt:lpstr>Title text</vt:lpstr>
    </vt:vector>
  </TitlesOfParts>
  <SharedDoc>false</SharedDoc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3</cp:revision>
  <dc:creator>User</dc:creator>
  <cp:lastModifiedBy>js3104</cp:lastModifiedBy>
  <dc:title>Slide 1</dc:title>
  <dcterms:modified xsi:type="dcterms:W3CDTF">2018-04-25T14:39:12Z</dcterms:modified>
</cp:coreProperties>
</file>